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Lst>
  <p:notesMasterIdLst>
    <p:notesMasterId r:id="rId32"/>
  </p:notesMasterIdLst>
  <p:sldIdLst>
    <p:sldId id="2197" r:id="rId3"/>
    <p:sldId id="2370" r:id="rId4"/>
    <p:sldId id="2371" r:id="rId5"/>
    <p:sldId id="2210" r:id="rId6"/>
    <p:sldId id="2211" r:id="rId7"/>
    <p:sldId id="2359" r:id="rId8"/>
    <p:sldId id="2383" r:id="rId9"/>
    <p:sldId id="2366" r:id="rId10"/>
    <p:sldId id="2378" r:id="rId11"/>
    <p:sldId id="2349" r:id="rId12"/>
    <p:sldId id="2351" r:id="rId13"/>
    <p:sldId id="2352" r:id="rId14"/>
    <p:sldId id="2353" r:id="rId15"/>
    <p:sldId id="447" r:id="rId16"/>
    <p:sldId id="2346" r:id="rId17"/>
    <p:sldId id="2322" r:id="rId18"/>
    <p:sldId id="2347" r:id="rId19"/>
    <p:sldId id="2367" r:id="rId20"/>
    <p:sldId id="2306" r:id="rId21"/>
    <p:sldId id="2368" r:id="rId22"/>
    <p:sldId id="2348" r:id="rId23"/>
    <p:sldId id="2254" r:id="rId24"/>
    <p:sldId id="2313" r:id="rId25"/>
    <p:sldId id="2256" r:id="rId26"/>
    <p:sldId id="2389" r:id="rId27"/>
    <p:sldId id="2375" r:id="rId28"/>
    <p:sldId id="2262" r:id="rId29"/>
    <p:sldId id="2390" r:id="rId30"/>
    <p:sldId id="23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Hess" initials="MH" lastIdx="17" clrIdx="0">
    <p:extLst>
      <p:ext uri="{19B8F6BF-5375-455C-9EA6-DF929625EA0E}">
        <p15:presenceInfo xmlns:p15="http://schemas.microsoft.com/office/powerpoint/2012/main" userId="S::mary.hess@oracle.com::463c059d-1ddf-4f63-b57f-e73ac15250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59C6C"/>
    <a:srgbClr val="F2F2F2"/>
    <a:srgbClr val="296041"/>
    <a:srgbClr val="3E9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69"/>
    <p:restoredTop sz="84296"/>
  </p:normalViewPr>
  <p:slideViewPr>
    <p:cSldViewPr snapToGrid="0" snapToObjects="1">
      <p:cViewPr>
        <p:scale>
          <a:sx n="130" d="100"/>
          <a:sy n="130" d="100"/>
        </p:scale>
        <p:origin x="1056" y="14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2T15:28:35.331" idx="1">
    <p:pos x="10" y="10"/>
    <p:text>Facilitator section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13T10:37:37.869" idx="5">
    <p:pos x="10" y="10"/>
    <p:text>FACILITATOR</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2-13T12:18:38.476" idx="6">
    <p:pos x="10" y="10"/>
    <p:text>PROCTOR</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12-16T10:35:21.083" idx="10">
    <p:pos x="10" y="10"/>
    <p:text>FACILITATOR</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12-16T10:51:50.115" idx="17">
    <p:pos x="10" y="10"/>
    <p:text>FACILITATOR</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2F7C9-D147-C442-9A57-6C139FDA40C7}"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3ECD5-EAA6-A343-9E41-98FF285E3CA8}" type="slidenum">
              <a:rPr lang="en-US" smtClean="0"/>
              <a:t>‹#›</a:t>
            </a:fld>
            <a:endParaRPr lang="en-US"/>
          </a:p>
        </p:txBody>
      </p:sp>
    </p:spTree>
    <p:extLst>
      <p:ext uri="{BB962C8B-B14F-4D97-AF65-F5344CB8AC3E}">
        <p14:creationId xmlns:p14="http://schemas.microsoft.com/office/powerpoint/2010/main" val="34922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Necessary Print-offs left at each seat before day begins:</a:t>
            </a:r>
          </a:p>
          <a:p>
            <a:pPr marL="171450" indent="-171450">
              <a:buFontTx/>
              <a:buChar char="-"/>
            </a:pPr>
            <a:r>
              <a:rPr lang="en-US" b="1" dirty="0"/>
              <a:t>Circle Activity (enough for proctors and participants)</a:t>
            </a:r>
          </a:p>
          <a:p>
            <a:pPr marL="171450" indent="-171450">
              <a:buFontTx/>
              <a:buChar char="-"/>
            </a:pPr>
            <a:r>
              <a:rPr lang="en-US" b="1" dirty="0"/>
              <a:t>Agenda (for everyone)</a:t>
            </a:r>
          </a:p>
          <a:p>
            <a:pPr marL="171450" indent="-171450">
              <a:buFontTx/>
              <a:buChar char="-"/>
            </a:pPr>
            <a:r>
              <a:rPr lang="en-US" b="1" dirty="0"/>
              <a:t>Piece of blank paper for Ideation activity</a:t>
            </a:r>
          </a:p>
          <a:p>
            <a:pPr marL="171450" indent="-171450">
              <a:buFontTx/>
              <a:buChar char="-"/>
            </a:pPr>
            <a:r>
              <a:rPr lang="en-US" b="1" dirty="0"/>
              <a:t>Use Case (enough for everyone)</a:t>
            </a:r>
          </a:p>
        </p:txBody>
      </p:sp>
      <p:sp>
        <p:nvSpPr>
          <p:cNvPr id="4" name="Date Placeholder 3"/>
          <p:cNvSpPr>
            <a:spLocks noGrp="1"/>
          </p:cNvSpPr>
          <p:nvPr>
            <p:ph type="dt" idx="1"/>
          </p:nvPr>
        </p:nvSpPr>
        <p:spPr/>
        <p:txBody>
          <a:bodyPr/>
          <a:lstStyle/>
          <a:p>
            <a:fld id="{2998D27A-263F-9A48-9CFF-87DBE8DB3C60}" type="datetime1">
              <a:rPr lang="en-US" smtClean="0"/>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a:t>
            </a:fld>
            <a:endParaRPr lang="en-US" dirty="0"/>
          </a:p>
        </p:txBody>
      </p:sp>
    </p:spTree>
    <p:extLst>
      <p:ext uri="{BB962C8B-B14F-4D97-AF65-F5344CB8AC3E}">
        <p14:creationId xmlns:p14="http://schemas.microsoft.com/office/powerpoint/2010/main" val="2996919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C9789-4613-7A49-B5A2-3413F862C0DE}"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CC16FB-9D68-C74B-AABD-CDFC2ED74F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12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Date Placeholder 3"/>
          <p:cNvSpPr>
            <a:spLocks noGrp="1"/>
          </p:cNvSpPr>
          <p:nvPr>
            <p:ph type="dt" idx="1"/>
          </p:nvPr>
        </p:nvSpPr>
        <p:spPr/>
        <p:txBody>
          <a:bodyPr/>
          <a:lstStyle/>
          <a:p>
            <a:fld id="{16E14975-9A34-FF4B-8918-36792C4889A9}"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16</a:t>
            </a:fld>
            <a:endParaRPr lang="en-US" dirty="0"/>
          </a:p>
        </p:txBody>
      </p:sp>
    </p:spTree>
    <p:extLst>
      <p:ext uri="{BB962C8B-B14F-4D97-AF65-F5344CB8AC3E}">
        <p14:creationId xmlns:p14="http://schemas.microsoft.com/office/powerpoint/2010/main" val="4068941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74C9789-4613-7A49-B5A2-3413F862C0D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17</a:t>
            </a:fld>
            <a:endParaRPr lang="en-US" dirty="0"/>
          </a:p>
        </p:txBody>
      </p:sp>
    </p:spTree>
    <p:extLst>
      <p:ext uri="{BB962C8B-B14F-4D97-AF65-F5344CB8AC3E}">
        <p14:creationId xmlns:p14="http://schemas.microsoft.com/office/powerpoint/2010/main" val="87005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74C9789-4613-7A49-B5A2-3413F862C0D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18</a:t>
            </a:fld>
            <a:endParaRPr lang="en-US" dirty="0"/>
          </a:p>
        </p:txBody>
      </p:sp>
    </p:spTree>
    <p:extLst>
      <p:ext uri="{BB962C8B-B14F-4D97-AF65-F5344CB8AC3E}">
        <p14:creationId xmlns:p14="http://schemas.microsoft.com/office/powerpoint/2010/main" val="4050533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Date Placeholder 3"/>
          <p:cNvSpPr>
            <a:spLocks noGrp="1"/>
          </p:cNvSpPr>
          <p:nvPr>
            <p:ph type="dt" idx="1"/>
          </p:nvPr>
        </p:nvSpPr>
        <p:spPr/>
        <p:txBody>
          <a:bodyPr/>
          <a:lstStyle/>
          <a:p>
            <a:fld id="{C74C9789-4613-7A49-B5A2-3413F862C0D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19</a:t>
            </a:fld>
            <a:endParaRPr lang="en-US" dirty="0"/>
          </a:p>
        </p:txBody>
      </p:sp>
    </p:spTree>
    <p:extLst>
      <p:ext uri="{BB962C8B-B14F-4D97-AF65-F5344CB8AC3E}">
        <p14:creationId xmlns:p14="http://schemas.microsoft.com/office/powerpoint/2010/main" val="409797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Date Placeholder 3"/>
          <p:cNvSpPr>
            <a:spLocks noGrp="1"/>
          </p:cNvSpPr>
          <p:nvPr>
            <p:ph type="dt" idx="1"/>
          </p:nvPr>
        </p:nvSpPr>
        <p:spPr/>
        <p:txBody>
          <a:bodyPr/>
          <a:lstStyle/>
          <a:p>
            <a:fld id="{C74C9789-4613-7A49-B5A2-3413F862C0D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20</a:t>
            </a:fld>
            <a:endParaRPr lang="en-US" dirty="0"/>
          </a:p>
        </p:txBody>
      </p:sp>
    </p:spTree>
    <p:extLst>
      <p:ext uri="{BB962C8B-B14F-4D97-AF65-F5344CB8AC3E}">
        <p14:creationId xmlns:p14="http://schemas.microsoft.com/office/powerpoint/2010/main" val="3233115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C74C9789-4613-7A49-B5A2-3413F862C0D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21</a:t>
            </a:fld>
            <a:endParaRPr lang="en-US" dirty="0"/>
          </a:p>
        </p:txBody>
      </p:sp>
    </p:spTree>
    <p:extLst>
      <p:ext uri="{BB962C8B-B14F-4D97-AF65-F5344CB8AC3E}">
        <p14:creationId xmlns:p14="http://schemas.microsoft.com/office/powerpoint/2010/main" val="85700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500"/>
              </a:spcBef>
            </a:pPr>
            <a:endParaRPr lang="en-US" sz="1200" b="0" dirty="0">
              <a:latin typeface="Oracle Sans Light" panose="020B0403020204020204" pitchFamily="34" charset="0"/>
              <a:cs typeface="Oracle Sans Light" panose="020B0403020204020204" pitchFamily="34" charset="0"/>
            </a:endParaRPr>
          </a:p>
        </p:txBody>
      </p:sp>
      <p:sp>
        <p:nvSpPr>
          <p:cNvPr id="4" name="Date Placeholder 3"/>
          <p:cNvSpPr>
            <a:spLocks noGrp="1"/>
          </p:cNvSpPr>
          <p:nvPr>
            <p:ph type="dt" idx="1"/>
          </p:nvPr>
        </p:nvSpPr>
        <p:spPr/>
        <p:txBody>
          <a:bodyPr/>
          <a:lstStyle/>
          <a:p>
            <a:fld id="{C887B5DA-174B-5E4F-8CD0-FD163D803C96}"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22</a:t>
            </a:fld>
            <a:endParaRPr lang="en-US" dirty="0"/>
          </a:p>
        </p:txBody>
      </p:sp>
    </p:spTree>
    <p:extLst>
      <p:ext uri="{BB962C8B-B14F-4D97-AF65-F5344CB8AC3E}">
        <p14:creationId xmlns:p14="http://schemas.microsoft.com/office/powerpoint/2010/main" val="1194564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93247-7E5A-6146-8086-4ECFE4F309D0}" type="slidenum">
              <a:rPr lang="en-US" smtClean="0"/>
              <a:t>23</a:t>
            </a:fld>
            <a:endParaRPr lang="en-US" dirty="0"/>
          </a:p>
        </p:txBody>
      </p:sp>
    </p:spTree>
    <p:extLst>
      <p:ext uri="{BB962C8B-B14F-4D97-AF65-F5344CB8AC3E}">
        <p14:creationId xmlns:p14="http://schemas.microsoft.com/office/powerpoint/2010/main" val="265278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500"/>
              </a:spcBef>
            </a:pPr>
            <a:endParaRPr lang="en-US" sz="1200" b="0" dirty="0"/>
          </a:p>
        </p:txBody>
      </p:sp>
      <p:sp>
        <p:nvSpPr>
          <p:cNvPr id="4" name="Date Placeholder 3"/>
          <p:cNvSpPr>
            <a:spLocks noGrp="1"/>
          </p:cNvSpPr>
          <p:nvPr>
            <p:ph type="dt" idx="1"/>
          </p:nvPr>
        </p:nvSpPr>
        <p:spPr/>
        <p:txBody>
          <a:bodyPr/>
          <a:lstStyle/>
          <a:p>
            <a:fld id="{06DE2AC6-8E08-FE40-936B-C598A7C3992F}"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24</a:t>
            </a:fld>
            <a:endParaRPr lang="en-US" dirty="0"/>
          </a:p>
        </p:txBody>
      </p:sp>
    </p:spTree>
    <p:extLst>
      <p:ext uri="{BB962C8B-B14F-4D97-AF65-F5344CB8AC3E}">
        <p14:creationId xmlns:p14="http://schemas.microsoft.com/office/powerpoint/2010/main" val="193570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Tell us your Name, Department, and Title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Depending on the event and the Exec Lead, you could be doing one of the two different Ice Breakers: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is something you enjoy doing OR What is something you’ve recently developed?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the default for all Code Innovates</a:t>
            </a:r>
          </a:p>
          <a:p>
            <a:pPr marL="342900" indent="-342900">
              <a:buFont typeface="Wingdings" pitchFamily="2" charset="2"/>
              <a:buChar char="§"/>
            </a:pPr>
            <a:r>
              <a:rPr lang="en-US" dirty="0"/>
              <a:t>2 Truths and a Lie (This is for groups who are a little more relaxed)</a:t>
            </a:r>
          </a:p>
          <a:p>
            <a:pPr marL="1028700" lvl="1" indent="-342900">
              <a:buFont typeface="Wingdings" pitchFamily="2" charset="2"/>
              <a:buChar char="§"/>
            </a:pPr>
            <a:r>
              <a:rPr lang="en-US" sz="2400" b="0" dirty="0"/>
              <a:t>Come up with two truths and one lie about yourself. When it’s your turn, share all three and the room will try and guess what is the lie.</a:t>
            </a:r>
          </a:p>
        </p:txBody>
      </p:sp>
      <p:sp>
        <p:nvSpPr>
          <p:cNvPr id="4" name="Date Placeholder 3"/>
          <p:cNvSpPr>
            <a:spLocks noGrp="1"/>
          </p:cNvSpPr>
          <p:nvPr>
            <p:ph type="dt" idx="1"/>
          </p:nvPr>
        </p:nvSpPr>
        <p:spPr/>
        <p:txBody>
          <a:bodyPr/>
          <a:lstStyle/>
          <a:p>
            <a:fld id="{2998D27A-263F-9A48-9CFF-87DBE8DB3C60}"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4</a:t>
            </a:fld>
            <a:endParaRPr lang="en-US" dirty="0"/>
          </a:p>
        </p:txBody>
      </p:sp>
    </p:spTree>
    <p:extLst>
      <p:ext uri="{BB962C8B-B14F-4D97-AF65-F5344CB8AC3E}">
        <p14:creationId xmlns:p14="http://schemas.microsoft.com/office/powerpoint/2010/main" val="155767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43ECD5-EAA6-A343-9E41-98FF285E3CA8}" type="slidenum">
              <a:rPr lang="en-US" smtClean="0"/>
              <a:t>25</a:t>
            </a:fld>
            <a:endParaRPr lang="en-US"/>
          </a:p>
        </p:txBody>
      </p:sp>
    </p:spTree>
    <p:extLst>
      <p:ext uri="{BB962C8B-B14F-4D97-AF65-F5344CB8AC3E}">
        <p14:creationId xmlns:p14="http://schemas.microsoft.com/office/powerpoint/2010/main" val="1704108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93247-7E5A-6146-8086-4ECFE4F309D0}" type="slidenum">
              <a:rPr lang="en-US" smtClean="0"/>
              <a:t>26</a:t>
            </a:fld>
            <a:endParaRPr lang="en-US" dirty="0"/>
          </a:p>
        </p:txBody>
      </p:sp>
    </p:spTree>
    <p:extLst>
      <p:ext uri="{BB962C8B-B14F-4D97-AF65-F5344CB8AC3E}">
        <p14:creationId xmlns:p14="http://schemas.microsoft.com/office/powerpoint/2010/main" val="440114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pPr>
            <a:endParaRPr lang="en-US" sz="1200" b="0" dirty="0"/>
          </a:p>
        </p:txBody>
      </p:sp>
      <p:sp>
        <p:nvSpPr>
          <p:cNvPr id="4" name="Date Placeholder 3"/>
          <p:cNvSpPr>
            <a:spLocks noGrp="1"/>
          </p:cNvSpPr>
          <p:nvPr>
            <p:ph type="dt" idx="1"/>
          </p:nvPr>
        </p:nvSpPr>
        <p:spPr/>
        <p:txBody>
          <a:bodyPr/>
          <a:lstStyle/>
          <a:p>
            <a:fld id="{FFA9F901-6A25-1B47-BEB5-C8D5428FD6CE}"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27</a:t>
            </a:fld>
            <a:endParaRPr lang="en-US" dirty="0"/>
          </a:p>
        </p:txBody>
      </p:sp>
    </p:spTree>
    <p:extLst>
      <p:ext uri="{BB962C8B-B14F-4D97-AF65-F5344CB8AC3E}">
        <p14:creationId xmlns:p14="http://schemas.microsoft.com/office/powerpoint/2010/main" val="2457546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general Agenda, now each Code Innovate is different. Some have Structured Learning and some do not. Some only have 2 days instead of 3. Use this as a template/guide when building out your agenda.</a:t>
            </a:r>
            <a:endParaRPr lang="en-US" dirty="0"/>
          </a:p>
        </p:txBody>
      </p:sp>
      <p:sp>
        <p:nvSpPr>
          <p:cNvPr id="4" name="Slide Number Placeholder 3"/>
          <p:cNvSpPr>
            <a:spLocks noGrp="1"/>
          </p:cNvSpPr>
          <p:nvPr>
            <p:ph type="sldNum" sz="quarter" idx="5"/>
          </p:nvPr>
        </p:nvSpPr>
        <p:spPr/>
        <p:txBody>
          <a:bodyPr/>
          <a:lstStyle/>
          <a:p>
            <a:fld id="{8943ECD5-EAA6-A343-9E41-98FF285E3CA8}" type="slidenum">
              <a:rPr lang="en-US" smtClean="0"/>
              <a:t>28</a:t>
            </a:fld>
            <a:endParaRPr lang="en-US"/>
          </a:p>
        </p:txBody>
      </p:sp>
    </p:spTree>
    <p:extLst>
      <p:ext uri="{BB962C8B-B14F-4D97-AF65-F5344CB8AC3E}">
        <p14:creationId xmlns:p14="http://schemas.microsoft.com/office/powerpoint/2010/main" val="3407733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93247-7E5A-6146-8086-4ECFE4F309D0}" type="slidenum">
              <a:rPr lang="en-US" smtClean="0"/>
              <a:t>29</a:t>
            </a:fld>
            <a:endParaRPr lang="en-US" dirty="0"/>
          </a:p>
        </p:txBody>
      </p:sp>
    </p:spTree>
    <p:extLst>
      <p:ext uri="{BB962C8B-B14F-4D97-AF65-F5344CB8AC3E}">
        <p14:creationId xmlns:p14="http://schemas.microsoft.com/office/powerpoint/2010/main" val="40946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general Agenda, now each Code Innovate is different. Some have Structured Learning and some do not. Some only have 2 days instead of 3. Use this as a template/guide when building out your agenda.</a:t>
            </a:r>
          </a:p>
        </p:txBody>
      </p:sp>
      <p:sp>
        <p:nvSpPr>
          <p:cNvPr id="4" name="Slide Number Placeholder 3"/>
          <p:cNvSpPr>
            <a:spLocks noGrp="1"/>
          </p:cNvSpPr>
          <p:nvPr>
            <p:ph type="sldNum" sz="quarter" idx="5"/>
          </p:nvPr>
        </p:nvSpPr>
        <p:spPr/>
        <p:txBody>
          <a:bodyPr/>
          <a:lstStyle/>
          <a:p>
            <a:fld id="{8943ECD5-EAA6-A343-9E41-98FF285E3CA8}" type="slidenum">
              <a:rPr lang="en-US" smtClean="0"/>
              <a:t>6</a:t>
            </a:fld>
            <a:endParaRPr lang="en-US"/>
          </a:p>
        </p:txBody>
      </p:sp>
    </p:spTree>
    <p:extLst>
      <p:ext uri="{BB962C8B-B14F-4D97-AF65-F5344CB8AC3E}">
        <p14:creationId xmlns:p14="http://schemas.microsoft.com/office/powerpoint/2010/main" val="96814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500"/>
              </a:spcBef>
            </a:pPr>
            <a:endParaRPr lang="en-US" sz="1200" b="0" dirty="0">
              <a:latin typeface="Oracle Sans Light" panose="020B0403020204020204" pitchFamily="34" charset="0"/>
              <a:cs typeface="Oracle Sans Light" panose="020B0403020204020204" pitchFamily="34" charset="0"/>
            </a:endParaRPr>
          </a:p>
        </p:txBody>
      </p:sp>
      <p:sp>
        <p:nvSpPr>
          <p:cNvPr id="4" name="Date Placeholder 3"/>
          <p:cNvSpPr>
            <a:spLocks noGrp="1"/>
          </p:cNvSpPr>
          <p:nvPr>
            <p:ph type="dt" idx="1"/>
          </p:nvPr>
        </p:nvSpPr>
        <p:spPr/>
        <p:txBody>
          <a:bodyPr/>
          <a:lstStyle/>
          <a:p>
            <a:fld id="{3929A471-A56F-8B40-A397-59010B053888}"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8</a:t>
            </a:fld>
            <a:endParaRPr lang="en-US" dirty="0"/>
          </a:p>
        </p:txBody>
      </p:sp>
    </p:spTree>
    <p:extLst>
      <p:ext uri="{BB962C8B-B14F-4D97-AF65-F5344CB8AC3E}">
        <p14:creationId xmlns:p14="http://schemas.microsoft.com/office/powerpoint/2010/main" val="84353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2998D27A-263F-9A48-9CFF-87DBE8DB3C60}"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10</a:t>
            </a:fld>
            <a:endParaRPr lang="en-US" dirty="0"/>
          </a:p>
        </p:txBody>
      </p:sp>
    </p:spTree>
    <p:extLst>
      <p:ext uri="{BB962C8B-B14F-4D97-AF65-F5344CB8AC3E}">
        <p14:creationId xmlns:p14="http://schemas.microsoft.com/office/powerpoint/2010/main" val="70281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Well many of you may be wondering why we had you close your eyes, draw someone’s face. Wouldn’t that be difficult, wouldn’t that be messy. That is what it is, that is by design. Often times, when you pick up a new technology, you pick up a new coding framework or a new product and you start to learn, we, as engineers, think that we should know it all and be able to plan it out. But the first time that we use the tools, use the technology, the first time that we touch the cloud, it can be messy. Just like drawing your friend’s face next to you, with your eyes closed. Think about this, what if you now opened your eyes and drew the individual next to you, would the picture be clearer? Would it be cleaner? It’d probably be a lot better for almost everyone in this room. Well, what we are going to do over the next three days is just that. We’re going to help open your eyes a little bit to what can be done within the cloud, so it may feel a little messy on Day 1 or Day 2, but by the end of Day 3 our hope for you is that your eyes have opened a little bit and you can see our Cloud a little cleaner, a little crisper and make some great progress.</a:t>
            </a:r>
          </a:p>
        </p:txBody>
      </p:sp>
      <p:sp>
        <p:nvSpPr>
          <p:cNvPr id="4" name="Slide Number Placeholder 3"/>
          <p:cNvSpPr>
            <a:spLocks noGrp="1"/>
          </p:cNvSpPr>
          <p:nvPr>
            <p:ph type="sldNum" sz="quarter" idx="5"/>
          </p:nvPr>
        </p:nvSpPr>
        <p:spPr/>
        <p:txBody>
          <a:bodyPr/>
          <a:lstStyle/>
          <a:p>
            <a:fld id="{A7493247-7E5A-6146-8086-4ECFE4F309D0}" type="slidenum">
              <a:rPr lang="en-US" smtClean="0"/>
              <a:t>11</a:t>
            </a:fld>
            <a:endParaRPr lang="en-US"/>
          </a:p>
        </p:txBody>
      </p:sp>
    </p:spTree>
    <p:extLst>
      <p:ext uri="{BB962C8B-B14F-4D97-AF65-F5344CB8AC3E}">
        <p14:creationId xmlns:p14="http://schemas.microsoft.com/office/powerpoint/2010/main" val="460801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2998D27A-263F-9A48-9CFF-87DBE8DB3C60}" type="datetime1">
              <a:rPr lang="en-US" smtClean="0"/>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12</a:t>
            </a:fld>
            <a:endParaRPr lang="en-US" dirty="0"/>
          </a:p>
        </p:txBody>
      </p:sp>
    </p:spTree>
    <p:extLst>
      <p:ext uri="{BB962C8B-B14F-4D97-AF65-F5344CB8AC3E}">
        <p14:creationId xmlns:p14="http://schemas.microsoft.com/office/powerpoint/2010/main" val="82353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2998D27A-263F-9A48-9CFF-87DBE8DB3C60}" type="datetime1">
              <a:t>2/24/20</a:t>
            </a:fld>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DACC16FB-9D68-C74B-AABD-CDFC2ED74F24}" type="slidenum">
              <a:rPr lang="en-US" smtClean="0"/>
              <a:t>13</a:t>
            </a:fld>
            <a:endParaRPr lang="en-US" dirty="0"/>
          </a:p>
        </p:txBody>
      </p:sp>
    </p:spTree>
    <p:extLst>
      <p:ext uri="{BB962C8B-B14F-4D97-AF65-F5344CB8AC3E}">
        <p14:creationId xmlns:p14="http://schemas.microsoft.com/office/powerpoint/2010/main" val="286732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So as we did this last exercise, I saw a lot of concern on faces as we got started. Concern because we gave you very obtuse, quick instruction. We didn’t tell you exactly what we wanted you to do and we clearly didn’t give you enough time to do it. And for many of you, that probably felt very uncomfortable. Well that was by design. You see, many times as engineers, we tend to be left brain and tend to love structure and plan everything out. We want to know exactly what to do and be successful with it by innovating along the way. Well, when you first start to use technology, that’s not always the case. And, this exercise, if you look across the room, what you’ll find is that everyone did things a little bit differently. Some of you took the minimalistic path to accomplishing 30 circles in 3 minutes by putting whatever popped in your mind into each circle. Where others of you, didn’t worry about filling in all of the circles themselves but took time and did detail. Got make a few circles really creative. And you know what, both paths are correct. As we move to Ideation, in our next phase, I ask you to keep this exercise in mind because as we ask you to put ideas up on the board about things that you would like to develop, ways to solve your business problems that your leaders have identified, or things you want to experiment with or try. There are no wrong answers. In this exercise, some of you may put up 20 ideas in 10 minutes, some of you may put up 5 and that’s ok. The key to success in Code Innovate is Diversity of Thought, making sure that we look at the same thing form different perspectives, different ways, and understand that we can’t always plan everything out. But with the ideas that we have, with the diversity of thought</a:t>
            </a:r>
            <a:r>
              <a:rPr lang="en-US"/>
              <a:t>, we’re </a:t>
            </a:r>
            <a:r>
              <a:rPr lang="en-US" dirty="0"/>
              <a:t>going to do the best that we can over the next 3 days to solve your problem.</a:t>
            </a:r>
          </a:p>
        </p:txBody>
      </p:sp>
      <p:sp>
        <p:nvSpPr>
          <p:cNvPr id="4" name="Slide Number Placeholder 3"/>
          <p:cNvSpPr>
            <a:spLocks noGrp="1"/>
          </p:cNvSpPr>
          <p:nvPr>
            <p:ph type="sldNum" sz="quarter" idx="5"/>
          </p:nvPr>
        </p:nvSpPr>
        <p:spPr/>
        <p:txBody>
          <a:bodyPr/>
          <a:lstStyle/>
          <a:p>
            <a:fld id="{A7493247-7E5A-6146-8086-4ECFE4F309D0}" type="slidenum">
              <a:rPr lang="en-US" smtClean="0"/>
              <a:t>14</a:t>
            </a:fld>
            <a:endParaRPr lang="en-US"/>
          </a:p>
        </p:txBody>
      </p:sp>
    </p:spTree>
    <p:extLst>
      <p:ext uri="{BB962C8B-B14F-4D97-AF65-F5344CB8AC3E}">
        <p14:creationId xmlns:p14="http://schemas.microsoft.com/office/powerpoint/2010/main" val="4231036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ark Section Header 06">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a:t>Confidential – © 2019 Oracle Internal/Restricted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
        <p:nvSpPr>
          <p:cNvPr id="11" name="Text Placeholder 10">
            <a:extLst>
              <a:ext uri="{FF2B5EF4-FFF2-40B4-BE49-F238E27FC236}">
                <a16:creationId xmlns:a16="http://schemas.microsoft.com/office/drawing/2014/main" id="{A6301C15-7797-A94F-B73F-2D2FFD904608}"/>
              </a:ext>
            </a:extLst>
          </p:cNvPr>
          <p:cNvSpPr>
            <a:spLocks noGrp="1"/>
          </p:cNvSpPr>
          <p:nvPr>
            <p:ph type="body" sz="quarter" idx="17" hasCustomPrompt="1"/>
          </p:nvPr>
        </p:nvSpPr>
        <p:spPr>
          <a:xfrm>
            <a:off x="757515" y="3835402"/>
            <a:ext cx="4923618" cy="796006"/>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2" name="Title 10">
            <a:extLst>
              <a:ext uri="{FF2B5EF4-FFF2-40B4-BE49-F238E27FC236}">
                <a16:creationId xmlns:a16="http://schemas.microsoft.com/office/drawing/2014/main" id="{10C122FE-A35D-4D48-9A96-B6651F81A0F0}"/>
              </a:ext>
            </a:extLst>
          </p:cNvPr>
          <p:cNvSpPr>
            <a:spLocks noGrp="1"/>
          </p:cNvSpPr>
          <p:nvPr>
            <p:ph type="title" hasCustomPrompt="1"/>
          </p:nvPr>
        </p:nvSpPr>
        <p:spPr>
          <a:xfrm>
            <a:off x="757510" y="1634067"/>
            <a:ext cx="4923623" cy="2178917"/>
          </a:xfrm>
        </p:spPr>
        <p:txBody>
          <a:bodyPr anchor="b"/>
          <a:lstStyle>
            <a:lvl1pPr>
              <a:defRPr sz="4000"/>
            </a:lvl1pPr>
          </a:lstStyle>
          <a:p>
            <a:r>
              <a:rPr lang="en-US" dirty="0"/>
              <a:t>Section header</a:t>
            </a:r>
          </a:p>
        </p:txBody>
      </p:sp>
    </p:spTree>
    <p:extLst>
      <p:ext uri="{BB962C8B-B14F-4D97-AF65-F5344CB8AC3E}">
        <p14:creationId xmlns:p14="http://schemas.microsoft.com/office/powerpoint/2010/main" val="19610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a:xfrm>
            <a:off x="8623668" y="6556248"/>
            <a:ext cx="2703199" cy="182880"/>
          </a:xfrm>
          <a:prstGeom prst="rect">
            <a:avLst/>
          </a:prstGeom>
        </p:spPr>
        <p:txBody>
          <a:bodyPr/>
          <a:lstStyle/>
          <a:p>
            <a:r>
              <a:rPr lang="en-US" dirty="0"/>
              <a:t>Confidential – © 2019 Oracle Internal/Restricted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202723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8950" y="6556248"/>
            <a:ext cx="381760" cy="182880"/>
          </a:xfrm>
          <a:prstGeom prst="rect">
            <a:avLst/>
          </a:prstGeom>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7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a:xfrm>
            <a:off x="8623668" y="6556248"/>
            <a:ext cx="2703199" cy="182880"/>
          </a:xfrm>
          <a:prstGeom prst="rect">
            <a:avLst/>
          </a:prstGeom>
        </p:spPr>
        <p:txBody>
          <a:bodyPr/>
          <a:lstStyle/>
          <a:p>
            <a:r>
              <a:rPr lang="en-US" dirty="0"/>
              <a:t>Confidential – © 2019 Oracle Internal/Restricted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1622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Dark Section Header 07">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a:t>Confidential – © 2019 Oracle Internal/Restricted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
        <p:nvSpPr>
          <p:cNvPr id="11" name="Text Placeholder 10">
            <a:extLst>
              <a:ext uri="{FF2B5EF4-FFF2-40B4-BE49-F238E27FC236}">
                <a16:creationId xmlns:a16="http://schemas.microsoft.com/office/drawing/2014/main" id="{A6301C15-7797-A94F-B73F-2D2FFD904608}"/>
              </a:ext>
            </a:extLst>
          </p:cNvPr>
          <p:cNvSpPr>
            <a:spLocks noGrp="1"/>
          </p:cNvSpPr>
          <p:nvPr>
            <p:ph type="body" sz="quarter" idx="17" hasCustomPrompt="1"/>
          </p:nvPr>
        </p:nvSpPr>
        <p:spPr>
          <a:xfrm>
            <a:off x="757515" y="3835402"/>
            <a:ext cx="4923618" cy="796006"/>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2" name="Title 10">
            <a:extLst>
              <a:ext uri="{FF2B5EF4-FFF2-40B4-BE49-F238E27FC236}">
                <a16:creationId xmlns:a16="http://schemas.microsoft.com/office/drawing/2014/main" id="{10C122FE-A35D-4D48-9A96-B6651F81A0F0}"/>
              </a:ext>
            </a:extLst>
          </p:cNvPr>
          <p:cNvSpPr>
            <a:spLocks noGrp="1"/>
          </p:cNvSpPr>
          <p:nvPr>
            <p:ph type="title" hasCustomPrompt="1"/>
          </p:nvPr>
        </p:nvSpPr>
        <p:spPr>
          <a:xfrm>
            <a:off x="757510" y="1634067"/>
            <a:ext cx="4923623" cy="2178917"/>
          </a:xfrm>
        </p:spPr>
        <p:txBody>
          <a:bodyPr anchor="b"/>
          <a:lstStyle>
            <a:lvl1pPr>
              <a:defRPr sz="4000"/>
            </a:lvl1pPr>
          </a:lstStyle>
          <a:p>
            <a:r>
              <a:rPr lang="en-US" dirty="0"/>
              <a:t>Section header</a:t>
            </a:r>
          </a:p>
        </p:txBody>
      </p:sp>
    </p:spTree>
    <p:extLst>
      <p:ext uri="{BB962C8B-B14F-4D97-AF65-F5344CB8AC3E}">
        <p14:creationId xmlns:p14="http://schemas.microsoft.com/office/powerpoint/2010/main" val="188910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ark Section Header 0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a:t>Confidential – © 2019 Oracle Internal/Restricted</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
        <p:nvSpPr>
          <p:cNvPr id="11" name="Text Placeholder 10">
            <a:extLst>
              <a:ext uri="{FF2B5EF4-FFF2-40B4-BE49-F238E27FC236}">
                <a16:creationId xmlns:a16="http://schemas.microsoft.com/office/drawing/2014/main" id="{A6301C15-7797-A94F-B73F-2D2FFD904608}"/>
              </a:ext>
            </a:extLst>
          </p:cNvPr>
          <p:cNvSpPr>
            <a:spLocks noGrp="1"/>
          </p:cNvSpPr>
          <p:nvPr>
            <p:ph type="body" sz="quarter" idx="17" hasCustomPrompt="1"/>
          </p:nvPr>
        </p:nvSpPr>
        <p:spPr>
          <a:xfrm>
            <a:off x="757515" y="3835402"/>
            <a:ext cx="4923618" cy="796006"/>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2" name="Title 10">
            <a:extLst>
              <a:ext uri="{FF2B5EF4-FFF2-40B4-BE49-F238E27FC236}">
                <a16:creationId xmlns:a16="http://schemas.microsoft.com/office/drawing/2014/main" id="{10C122FE-A35D-4D48-9A96-B6651F81A0F0}"/>
              </a:ext>
            </a:extLst>
          </p:cNvPr>
          <p:cNvSpPr>
            <a:spLocks noGrp="1"/>
          </p:cNvSpPr>
          <p:nvPr>
            <p:ph type="title" hasCustomPrompt="1"/>
          </p:nvPr>
        </p:nvSpPr>
        <p:spPr>
          <a:xfrm>
            <a:off x="757510" y="1634067"/>
            <a:ext cx="4923623" cy="2178917"/>
          </a:xfrm>
        </p:spPr>
        <p:txBody>
          <a:bodyPr anchor="b"/>
          <a:lstStyle>
            <a:lvl1pPr>
              <a:defRPr sz="4000"/>
            </a:lvl1pPr>
          </a:lstStyle>
          <a:p>
            <a:r>
              <a:rPr lang="en-US" dirty="0"/>
              <a:t>Section header</a:t>
            </a:r>
          </a:p>
        </p:txBody>
      </p:sp>
    </p:spTree>
    <p:extLst>
      <p:ext uri="{BB962C8B-B14F-4D97-AF65-F5344CB8AC3E}">
        <p14:creationId xmlns:p14="http://schemas.microsoft.com/office/powerpoint/2010/main" val="289235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Learner Introductions">
    <p:bg>
      <p:bgPr>
        <a:solidFill>
          <a:srgbClr val="E0E2E1"/>
        </a:solidFill>
        <a:effectLst/>
      </p:bgPr>
    </p:bg>
    <p:spTree>
      <p:nvGrpSpPr>
        <p:cNvPr id="1" name=""/>
        <p:cNvGrpSpPr/>
        <p:nvPr/>
      </p:nvGrpSpPr>
      <p:grpSpPr>
        <a:xfrm>
          <a:off x="0" y="0"/>
          <a:ext cx="0" cy="0"/>
          <a:chOff x="0" y="0"/>
          <a:chExt cx="0" cy="0"/>
        </a:xfrm>
      </p:grpSpPr>
      <p:pic>
        <p:nvPicPr>
          <p:cNvPr id="12" name="Pattern Background">
            <a:extLst>
              <a:ext uri="{FF2B5EF4-FFF2-40B4-BE49-F238E27FC236}">
                <a16:creationId xmlns:a16="http://schemas.microsoft.com/office/drawing/2014/main" id="{288AFD98-FEB3-5345-9522-CB35A57E05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4876800" cy="6858000"/>
          </a:xfrm>
          <a:prstGeom prst="rect">
            <a:avLst/>
          </a:prstGeom>
        </p:spPr>
      </p:pic>
      <p:sp>
        <p:nvSpPr>
          <p:cNvPr id="8" name="SubTitle">
            <a:extLst>
              <a:ext uri="{FF2B5EF4-FFF2-40B4-BE49-F238E27FC236}">
                <a16:creationId xmlns:a16="http://schemas.microsoft.com/office/drawing/2014/main" id="{94DE1DC8-8BF7-DC41-BB70-A0C41D770730}"/>
              </a:ext>
            </a:extLst>
          </p:cNvPr>
          <p:cNvSpPr>
            <a:spLocks noGrp="1"/>
          </p:cNvSpPr>
          <p:nvPr>
            <p:ph type="body" sz="quarter" idx="17"/>
          </p:nvPr>
        </p:nvSpPr>
        <p:spPr>
          <a:xfrm>
            <a:off x="757510" y="5143500"/>
            <a:ext cx="3735236" cy="711200"/>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endParaRPr dirty="0"/>
          </a:p>
        </p:txBody>
      </p:sp>
      <p:sp>
        <p:nvSpPr>
          <p:cNvPr id="7" name="Title">
            <a:extLst>
              <a:ext uri="{FF2B5EF4-FFF2-40B4-BE49-F238E27FC236}">
                <a16:creationId xmlns:a16="http://schemas.microsoft.com/office/drawing/2014/main" id="{6476A169-C4EA-4A4A-9C59-A9DA4F604BAF}"/>
              </a:ext>
            </a:extLst>
          </p:cNvPr>
          <p:cNvSpPr>
            <a:spLocks noGrp="1"/>
          </p:cNvSpPr>
          <p:nvPr>
            <p:ph type="title"/>
          </p:nvPr>
        </p:nvSpPr>
        <p:spPr>
          <a:xfrm>
            <a:off x="757510" y="3943171"/>
            <a:ext cx="3735241" cy="1200329"/>
          </a:xfrm>
        </p:spPr>
        <p:txBody>
          <a:bodyPr anchor="b">
            <a:noAutofit/>
          </a:bodyPr>
          <a:lstStyle>
            <a:lvl1pPr>
              <a:defRPr sz="4000"/>
            </a:lvl1pPr>
          </a:lstStyle>
          <a:p>
            <a:endParaRPr lang="en-US" dirty="0"/>
          </a:p>
        </p:txBody>
      </p:sp>
      <p:sp>
        <p:nvSpPr>
          <p:cNvPr id="3" name="Slide Number">
            <a:extLst>
              <a:ext uri="{FF2B5EF4-FFF2-40B4-BE49-F238E27FC236}">
                <a16:creationId xmlns:a16="http://schemas.microsoft.com/office/drawing/2014/main" id="{8CCA8022-8C1A-BF4A-8501-D679F7F6C92E}"/>
              </a:ext>
            </a:extLst>
          </p:cNvPr>
          <p:cNvSpPr>
            <a:spLocks noGrp="1"/>
          </p:cNvSpPr>
          <p:nvPr>
            <p:ph type="sldNum" sz="quarter" idx="10"/>
          </p:nvPr>
        </p:nvSpPr>
        <p:spPr/>
        <p:txBody>
          <a:bodyPr/>
          <a:lstStyle/>
          <a:p>
            <a:fld id="{7C371504-33D9-B044-8C50-620C44A06CB1}" type="slidenum">
              <a:rPr lang="en-US" smtClean="0"/>
              <a:pPr/>
              <a:t>‹#›</a:t>
            </a:fld>
            <a:endParaRPr lang="en-US" dirty="0"/>
          </a:p>
        </p:txBody>
      </p:sp>
      <p:sp>
        <p:nvSpPr>
          <p:cNvPr id="4" name="Footer">
            <a:extLst>
              <a:ext uri="{FF2B5EF4-FFF2-40B4-BE49-F238E27FC236}">
                <a16:creationId xmlns:a16="http://schemas.microsoft.com/office/drawing/2014/main" id="{8187A3A3-7367-634D-B58C-D89CAEC81B9D}"/>
              </a:ext>
            </a:extLst>
          </p:cNvPr>
          <p:cNvSpPr>
            <a:spLocks noGrp="1"/>
          </p:cNvSpPr>
          <p:nvPr>
            <p:ph type="ftr" sz="quarter" idx="11"/>
          </p:nvPr>
        </p:nvSpPr>
        <p:spPr/>
        <p:txBody>
          <a:bodyPr/>
          <a:lstStyle/>
          <a:p>
            <a:r>
              <a:rPr lang="en-US" dirty="0"/>
              <a:t>Confidential – © 2019 Oracle Internal/Restricted</a:t>
            </a:r>
          </a:p>
        </p:txBody>
      </p:sp>
      <p:pic>
        <p:nvPicPr>
          <p:cNvPr id="11" name="OTag">
            <a:extLst>
              <a:ext uri="{FF2B5EF4-FFF2-40B4-BE49-F238E27FC236}">
                <a16:creationId xmlns:a16="http://schemas.microsoft.com/office/drawing/2014/main" id="{E130CA5A-B3DD-3F4E-BCB1-7976B6535817}"/>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14" name="Right Side Text">
            <a:extLst>
              <a:ext uri="{FF2B5EF4-FFF2-40B4-BE49-F238E27FC236}">
                <a16:creationId xmlns:a16="http://schemas.microsoft.com/office/drawing/2014/main" id="{2AF8216C-E11C-604A-BD72-8A952A18D15E}"/>
              </a:ext>
            </a:extLst>
          </p:cNvPr>
          <p:cNvSpPr>
            <a:spLocks noGrp="1"/>
          </p:cNvSpPr>
          <p:nvPr>
            <p:ph type="body" idx="1"/>
          </p:nvPr>
        </p:nvSpPr>
        <p:spPr>
          <a:xfrm>
            <a:off x="5250256" y="996950"/>
            <a:ext cx="6186940" cy="4851400"/>
          </a:xfrm>
        </p:spPr>
        <p:txBody>
          <a:bodyPr lIns="0" rIns="0" anchor="ctr">
            <a:noAutofit/>
          </a:bodyPr>
          <a:lstStyle>
            <a:lvl1pPr marL="0" indent="0">
              <a:lnSpc>
                <a:spcPct val="100000"/>
              </a:lnSpc>
              <a:spcBef>
                <a:spcPts val="1000"/>
              </a:spcBef>
              <a:buFont typeface="Arial" panose="020B0604020202020204" pitchFamily="34" charset="0"/>
              <a:buNone/>
              <a:defRPr sz="2400" b="0" i="0" kern="0" spc="0" baseline="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685800" marR="0" indent="0" algn="l" defTabSz="914400" rtl="0" eaLnBrk="1" fontAlgn="auto" latinLnBrk="0" hangingPunct="1">
              <a:lnSpc>
                <a:spcPct val="90000"/>
              </a:lnSpc>
              <a:spcBef>
                <a:spcPts val="500"/>
              </a:spcBef>
              <a:spcAft>
                <a:spcPts val="0"/>
              </a:spcAft>
              <a:buClrTx/>
              <a:buSzTx/>
              <a:buFontTx/>
              <a:buNone/>
              <a:tabLst/>
              <a:defRPr sz="2000">
                <a:solidFill>
                  <a:schemeClr val="tx1"/>
                </a:solidFill>
              </a:defRPr>
            </a:lvl2pPr>
            <a:lvl3pPr marL="1143000" indent="0">
              <a:buFontTx/>
              <a:buNone/>
              <a:defRPr sz="1800">
                <a:solidFill>
                  <a:schemeClr val="tx1"/>
                </a:solidFill>
              </a:defRPr>
            </a:lvl3pPr>
            <a:lvl4pPr marL="1600200" indent="0">
              <a:buFontTx/>
              <a:buNone/>
              <a:defRPr sz="1800">
                <a:solidFill>
                  <a:schemeClr val="tx1"/>
                </a:solidFill>
              </a:defRPr>
            </a:lvl4pPr>
            <a:lvl5pPr marL="2057400" indent="0">
              <a:buFontTx/>
              <a:buNone/>
              <a:defRPr sz="1800">
                <a:solidFill>
                  <a:schemeClr val="tx1"/>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D250AA16-9061-0B4D-9AC9-29C322C1E21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7510" y="998803"/>
            <a:ext cx="3747374" cy="2944366"/>
          </a:xfrm>
          <a:prstGeom prst="rect">
            <a:avLst/>
          </a:prstGeom>
        </p:spPr>
      </p:pic>
    </p:spTree>
    <p:extLst>
      <p:ext uri="{BB962C8B-B14F-4D97-AF65-F5344CB8AC3E}">
        <p14:creationId xmlns:p14="http://schemas.microsoft.com/office/powerpoint/2010/main" val="22334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What You Will Learn">
    <p:bg>
      <p:bgPr>
        <a:solidFill>
          <a:srgbClr val="E0E2E1"/>
        </a:solidFill>
        <a:effectLst/>
      </p:bgPr>
    </p:bg>
    <p:spTree>
      <p:nvGrpSpPr>
        <p:cNvPr id="1" name=""/>
        <p:cNvGrpSpPr/>
        <p:nvPr/>
      </p:nvGrpSpPr>
      <p:grpSpPr>
        <a:xfrm>
          <a:off x="0" y="0"/>
          <a:ext cx="0" cy="0"/>
          <a:chOff x="0" y="0"/>
          <a:chExt cx="0" cy="0"/>
        </a:xfrm>
      </p:grpSpPr>
      <p:pic>
        <p:nvPicPr>
          <p:cNvPr id="12" name="Pattern Background">
            <a:extLst>
              <a:ext uri="{FF2B5EF4-FFF2-40B4-BE49-F238E27FC236}">
                <a16:creationId xmlns:a16="http://schemas.microsoft.com/office/drawing/2014/main" id="{288AFD98-FEB3-5345-9522-CB35A57E05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4876800" cy="6858000"/>
          </a:xfrm>
          <a:prstGeom prst="rect">
            <a:avLst/>
          </a:prstGeom>
        </p:spPr>
      </p:pic>
      <p:sp>
        <p:nvSpPr>
          <p:cNvPr id="8" name="SubTitle">
            <a:extLst>
              <a:ext uri="{FF2B5EF4-FFF2-40B4-BE49-F238E27FC236}">
                <a16:creationId xmlns:a16="http://schemas.microsoft.com/office/drawing/2014/main" id="{94DE1DC8-8BF7-DC41-BB70-A0C41D770730}"/>
              </a:ext>
            </a:extLst>
          </p:cNvPr>
          <p:cNvSpPr>
            <a:spLocks noGrp="1"/>
          </p:cNvSpPr>
          <p:nvPr>
            <p:ph type="body" sz="quarter" idx="17"/>
          </p:nvPr>
        </p:nvSpPr>
        <p:spPr>
          <a:xfrm>
            <a:off x="757510" y="5143500"/>
            <a:ext cx="3735236" cy="711200"/>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endParaRPr dirty="0"/>
          </a:p>
        </p:txBody>
      </p:sp>
      <p:sp>
        <p:nvSpPr>
          <p:cNvPr id="7" name="Title">
            <a:extLst>
              <a:ext uri="{FF2B5EF4-FFF2-40B4-BE49-F238E27FC236}">
                <a16:creationId xmlns:a16="http://schemas.microsoft.com/office/drawing/2014/main" id="{6476A169-C4EA-4A4A-9C59-A9DA4F604BAF}"/>
              </a:ext>
            </a:extLst>
          </p:cNvPr>
          <p:cNvSpPr>
            <a:spLocks noGrp="1"/>
          </p:cNvSpPr>
          <p:nvPr>
            <p:ph type="title"/>
          </p:nvPr>
        </p:nvSpPr>
        <p:spPr>
          <a:xfrm>
            <a:off x="757510" y="3943171"/>
            <a:ext cx="3735241" cy="1200329"/>
          </a:xfrm>
        </p:spPr>
        <p:txBody>
          <a:bodyPr anchor="b">
            <a:noAutofit/>
          </a:bodyPr>
          <a:lstStyle>
            <a:lvl1pPr>
              <a:defRPr sz="4000"/>
            </a:lvl1pPr>
          </a:lstStyle>
          <a:p>
            <a:endParaRPr lang="en-US" dirty="0"/>
          </a:p>
        </p:txBody>
      </p:sp>
      <p:sp>
        <p:nvSpPr>
          <p:cNvPr id="3" name="Slide Number">
            <a:extLst>
              <a:ext uri="{FF2B5EF4-FFF2-40B4-BE49-F238E27FC236}">
                <a16:creationId xmlns:a16="http://schemas.microsoft.com/office/drawing/2014/main" id="{8CCA8022-8C1A-BF4A-8501-D679F7F6C92E}"/>
              </a:ext>
            </a:extLst>
          </p:cNvPr>
          <p:cNvSpPr>
            <a:spLocks noGrp="1"/>
          </p:cNvSpPr>
          <p:nvPr>
            <p:ph type="sldNum" sz="quarter" idx="10"/>
          </p:nvPr>
        </p:nvSpPr>
        <p:spPr/>
        <p:txBody>
          <a:bodyPr/>
          <a:lstStyle/>
          <a:p>
            <a:fld id="{7C371504-33D9-B044-8C50-620C44A06CB1}" type="slidenum">
              <a:rPr lang="en-US" smtClean="0"/>
              <a:pPr/>
              <a:t>‹#›</a:t>
            </a:fld>
            <a:endParaRPr lang="en-US" dirty="0"/>
          </a:p>
        </p:txBody>
      </p:sp>
      <p:sp>
        <p:nvSpPr>
          <p:cNvPr id="4" name="Footer">
            <a:extLst>
              <a:ext uri="{FF2B5EF4-FFF2-40B4-BE49-F238E27FC236}">
                <a16:creationId xmlns:a16="http://schemas.microsoft.com/office/drawing/2014/main" id="{8187A3A3-7367-634D-B58C-D89CAEC81B9D}"/>
              </a:ext>
            </a:extLst>
          </p:cNvPr>
          <p:cNvSpPr>
            <a:spLocks noGrp="1"/>
          </p:cNvSpPr>
          <p:nvPr>
            <p:ph type="ftr" sz="quarter" idx="11"/>
          </p:nvPr>
        </p:nvSpPr>
        <p:spPr/>
        <p:txBody>
          <a:bodyPr/>
          <a:lstStyle/>
          <a:p>
            <a:r>
              <a:rPr lang="en-US" dirty="0"/>
              <a:t>Confidential – © 2019 Oracle Internal/Restricted</a:t>
            </a:r>
          </a:p>
        </p:txBody>
      </p:sp>
      <p:pic>
        <p:nvPicPr>
          <p:cNvPr id="11" name="OTag">
            <a:extLst>
              <a:ext uri="{FF2B5EF4-FFF2-40B4-BE49-F238E27FC236}">
                <a16:creationId xmlns:a16="http://schemas.microsoft.com/office/drawing/2014/main" id="{E130CA5A-B3DD-3F4E-BCB1-7976B6535817}"/>
              </a:ext>
            </a:extLst>
          </p:cNvPr>
          <p:cNvPicPr>
            <a:picLocks noChangeAspect="1"/>
          </p:cNvPicPr>
          <p:nvPr userDrawn="1"/>
        </p:nvPicPr>
        <p:blipFill>
          <a:blip r:embed="rId3"/>
          <a:stretch>
            <a:fillRect/>
          </a:stretch>
        </p:blipFill>
        <p:spPr>
          <a:xfrm>
            <a:off x="11437197" y="6356350"/>
            <a:ext cx="501650" cy="501650"/>
          </a:xfrm>
          <a:prstGeom prst="rect">
            <a:avLst/>
          </a:prstGeom>
        </p:spPr>
      </p:pic>
      <p:pic>
        <p:nvPicPr>
          <p:cNvPr id="5" name="Picture 4">
            <a:extLst>
              <a:ext uri="{FF2B5EF4-FFF2-40B4-BE49-F238E27FC236}">
                <a16:creationId xmlns:a16="http://schemas.microsoft.com/office/drawing/2014/main" id="{C9382B6A-4108-E545-BAA1-C42B8AA807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7509" y="998803"/>
            <a:ext cx="3747376" cy="2944366"/>
          </a:xfrm>
          <a:prstGeom prst="rect">
            <a:avLst/>
          </a:prstGeom>
        </p:spPr>
      </p:pic>
      <p:sp>
        <p:nvSpPr>
          <p:cNvPr id="13" name="Right Side Text">
            <a:extLst>
              <a:ext uri="{FF2B5EF4-FFF2-40B4-BE49-F238E27FC236}">
                <a16:creationId xmlns:a16="http://schemas.microsoft.com/office/drawing/2014/main" id="{DBFB8943-7DA7-E141-8298-84F97FF8ED9F}"/>
              </a:ext>
            </a:extLst>
          </p:cNvPr>
          <p:cNvSpPr>
            <a:spLocks noGrp="1"/>
          </p:cNvSpPr>
          <p:nvPr>
            <p:ph type="body" idx="1"/>
          </p:nvPr>
        </p:nvSpPr>
        <p:spPr>
          <a:xfrm>
            <a:off x="5250256" y="996950"/>
            <a:ext cx="6186940" cy="4851400"/>
          </a:xfrm>
        </p:spPr>
        <p:txBody>
          <a:bodyPr lIns="0" rIns="0" anchor="ctr">
            <a:noAutofit/>
          </a:bodyPr>
          <a:lstStyle>
            <a:lvl1pPr marL="0" indent="0">
              <a:lnSpc>
                <a:spcPct val="100000"/>
              </a:lnSpc>
              <a:spcBef>
                <a:spcPts val="1000"/>
              </a:spcBef>
              <a:buFont typeface="Arial" panose="020B0604020202020204" pitchFamily="34" charset="0"/>
              <a:buNone/>
              <a:defRPr sz="2400" b="0" i="0" kern="0" spc="0" baseline="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685800" marR="0" indent="0" algn="l" defTabSz="914400" rtl="0" eaLnBrk="1" fontAlgn="auto" latinLnBrk="0" hangingPunct="1">
              <a:lnSpc>
                <a:spcPct val="90000"/>
              </a:lnSpc>
              <a:spcBef>
                <a:spcPts val="500"/>
              </a:spcBef>
              <a:spcAft>
                <a:spcPts val="0"/>
              </a:spcAft>
              <a:buClrTx/>
              <a:buSzTx/>
              <a:buFontTx/>
              <a:buNone/>
              <a:tabLst/>
              <a:defRPr sz="2000">
                <a:solidFill>
                  <a:schemeClr val="tx1"/>
                </a:solidFill>
              </a:defRPr>
            </a:lvl2pPr>
            <a:lvl3pPr marL="1143000" indent="0">
              <a:buFontTx/>
              <a:buNone/>
              <a:defRPr sz="1800">
                <a:solidFill>
                  <a:schemeClr val="tx1"/>
                </a:solidFill>
              </a:defRPr>
            </a:lvl3pPr>
            <a:lvl4pPr marL="1600200" indent="0">
              <a:buFontTx/>
              <a:buNone/>
              <a:defRPr sz="1800">
                <a:solidFill>
                  <a:schemeClr val="tx1"/>
                </a:solidFill>
              </a:defRPr>
            </a:lvl4pPr>
            <a:lvl5pPr marL="2057400" indent="0">
              <a:buFontTx/>
              <a:buNone/>
              <a:defRPr sz="1800">
                <a:solidFill>
                  <a:schemeClr val="tx1"/>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23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image" Target="../media/image2.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jp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p:nvPicPr>
        <p:blipFill>
          <a:blip r:embed="rId28"/>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 id="2147483757" r:id="rId20"/>
    <p:sldLayoutId id="2147483758" r:id="rId21"/>
    <p:sldLayoutId id="2147483759" r:id="rId22"/>
    <p:sldLayoutId id="2147483760" r:id="rId23"/>
    <p:sldLayoutId id="2147483763" r:id="rId24"/>
    <p:sldLayoutId id="2147483764"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p:nvPicPr>
        <p:blipFill>
          <a:blip r:embed="rId24"/>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38.emf"/><Relationship Id="rId4" Type="http://schemas.openxmlformats.org/officeDocument/2006/relationships/image" Target="../media/image3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microsoft.com/office/2007/relationships/hdphoto" Target="../media/hdphoto3.wdp"/><Relationship Id="rId5" Type="http://schemas.openxmlformats.org/officeDocument/2006/relationships/image" Target="../media/image40.jpe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4B5E89-ABC3-7E45-9346-FF40C369DA15}"/>
              </a:ext>
            </a:extLst>
          </p:cNvPr>
          <p:cNvSpPr>
            <a:spLocks noGrp="1"/>
          </p:cNvSpPr>
          <p:nvPr>
            <p:ph type="body" sz="quarter" idx="13"/>
          </p:nvPr>
        </p:nvSpPr>
        <p:spPr/>
        <p:txBody>
          <a:bodyPr/>
          <a:lstStyle/>
          <a:p>
            <a:endParaRPr lang="en-US" b="1" dirty="0"/>
          </a:p>
        </p:txBody>
      </p:sp>
      <p:sp>
        <p:nvSpPr>
          <p:cNvPr id="3" name="Title 2">
            <a:extLst>
              <a:ext uri="{FF2B5EF4-FFF2-40B4-BE49-F238E27FC236}">
                <a16:creationId xmlns:a16="http://schemas.microsoft.com/office/drawing/2014/main" id="{81F98A6F-1063-844D-8524-BF1656C74857}"/>
              </a:ext>
            </a:extLst>
          </p:cNvPr>
          <p:cNvSpPr>
            <a:spLocks noGrp="1"/>
          </p:cNvSpPr>
          <p:nvPr>
            <p:ph type="title"/>
          </p:nvPr>
        </p:nvSpPr>
        <p:spPr/>
        <p:txBody>
          <a:bodyPr/>
          <a:lstStyle/>
          <a:p>
            <a:r>
              <a:rPr lang="en-US" dirty="0"/>
              <a:t>[Customer Name] Code Innovate</a:t>
            </a:r>
          </a:p>
        </p:txBody>
      </p:sp>
      <p:sp>
        <p:nvSpPr>
          <p:cNvPr id="4" name="Text Placeholder 3">
            <a:extLst>
              <a:ext uri="{FF2B5EF4-FFF2-40B4-BE49-F238E27FC236}">
                <a16:creationId xmlns:a16="http://schemas.microsoft.com/office/drawing/2014/main" id="{55BE6865-93D5-2148-984E-02DEC3861AC9}"/>
              </a:ext>
            </a:extLst>
          </p:cNvPr>
          <p:cNvSpPr>
            <a:spLocks noGrp="1"/>
          </p:cNvSpPr>
          <p:nvPr>
            <p:ph type="body" sz="quarter" idx="15"/>
          </p:nvPr>
        </p:nvSpPr>
        <p:spPr/>
        <p:txBody>
          <a:bodyPr/>
          <a:lstStyle/>
          <a:p>
            <a:r>
              <a:rPr lang="en-US" dirty="0"/>
              <a:t>[Location of event]| [Date]</a:t>
            </a:r>
          </a:p>
        </p:txBody>
      </p:sp>
      <p:sp>
        <p:nvSpPr>
          <p:cNvPr id="5" name="Footer Placeholder 4">
            <a:extLst>
              <a:ext uri="{FF2B5EF4-FFF2-40B4-BE49-F238E27FC236}">
                <a16:creationId xmlns:a16="http://schemas.microsoft.com/office/drawing/2014/main" id="{90C976DD-71BE-784C-B843-3AB4BC533CAD}"/>
              </a:ext>
            </a:extLst>
          </p:cNvPr>
          <p:cNvSpPr>
            <a:spLocks noGrp="1"/>
          </p:cNvSpPr>
          <p:nvPr>
            <p:ph type="ftr" sz="quarter" idx="16"/>
          </p:nvPr>
        </p:nvSpPr>
        <p:spPr/>
        <p:txBody>
          <a:bodyPr/>
          <a:lstStyle/>
          <a:p>
            <a:r>
              <a:rPr lang="en-US" dirty="0"/>
              <a:t>Confidential – © 2019 Oracle Internal/Restricted</a:t>
            </a:r>
          </a:p>
        </p:txBody>
      </p:sp>
      <p:sp>
        <p:nvSpPr>
          <p:cNvPr id="7" name="Slide Number Placeholder 6">
            <a:extLst>
              <a:ext uri="{FF2B5EF4-FFF2-40B4-BE49-F238E27FC236}">
                <a16:creationId xmlns:a16="http://schemas.microsoft.com/office/drawing/2014/main" id="{6347F9B6-CDC1-164C-90FF-55C0C561158C}"/>
              </a:ext>
            </a:extLst>
          </p:cNvPr>
          <p:cNvSpPr>
            <a:spLocks noGrp="1"/>
          </p:cNvSpPr>
          <p:nvPr>
            <p:ph type="sldNum" sz="quarter" idx="17"/>
          </p:nvPr>
        </p:nvSpPr>
        <p:spPr/>
        <p:txBody>
          <a:bodyPr/>
          <a:lstStyle/>
          <a:p>
            <a:fld id="{7C371504-33D9-B044-8C50-620C44A06CB1}" type="slidenum">
              <a:rPr lang="en-US" smtClean="0"/>
              <a:pPr/>
              <a:t>1</a:t>
            </a:fld>
            <a:endParaRPr lang="en-US" dirty="0"/>
          </a:p>
        </p:txBody>
      </p:sp>
    </p:spTree>
    <p:extLst>
      <p:ext uri="{BB962C8B-B14F-4D97-AF65-F5344CB8AC3E}">
        <p14:creationId xmlns:p14="http://schemas.microsoft.com/office/powerpoint/2010/main" val="405732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Ideation – Part 1 – Face Activity</a:t>
            </a:r>
          </a:p>
        </p:txBody>
      </p:sp>
      <p:sp>
        <p:nvSpPr>
          <p:cNvPr id="3" name="Content Placeholder 2"/>
          <p:cNvSpPr>
            <a:spLocks noGrp="1"/>
          </p:cNvSpPr>
          <p:nvPr>
            <p:ph idx="1"/>
          </p:nvPr>
        </p:nvSpPr>
        <p:spPr>
          <a:xfrm>
            <a:off x="514396" y="1686106"/>
            <a:ext cx="9947416" cy="4419600"/>
          </a:xfrm>
        </p:spPr>
        <p:txBody>
          <a:bodyPr/>
          <a:lstStyle/>
          <a:p>
            <a:pPr marL="457200" indent="-457200">
              <a:lnSpc>
                <a:spcPct val="150000"/>
              </a:lnSpc>
              <a:buFont typeface="Arial" panose="020B0604020202020204" pitchFamily="34" charset="0"/>
              <a:buChar char="•"/>
            </a:pPr>
            <a:r>
              <a:rPr lang="en-US" dirty="0"/>
              <a:t>Use a fresh new sheet or back of circle activity</a:t>
            </a:r>
          </a:p>
          <a:p>
            <a:pPr marL="457200" indent="-457200">
              <a:lnSpc>
                <a:spcPct val="150000"/>
              </a:lnSpc>
              <a:buFont typeface="Arial" panose="020B0604020202020204" pitchFamily="34" charset="0"/>
              <a:buChar char="•"/>
            </a:pPr>
            <a:r>
              <a:rPr lang="en-US" dirty="0"/>
              <a:t>You will be partnered up with someone around you</a:t>
            </a:r>
          </a:p>
          <a:p>
            <a:pPr marL="457200" indent="-457200">
              <a:lnSpc>
                <a:spcPct val="150000"/>
              </a:lnSpc>
              <a:buFont typeface="Arial" panose="020B0604020202020204" pitchFamily="34" charset="0"/>
              <a:buChar char="•"/>
            </a:pPr>
            <a:r>
              <a:rPr lang="en-US" dirty="0"/>
              <a:t>When we start the timer, you will close your eyes and draw your neighbor’s face from memory</a:t>
            </a:r>
          </a:p>
          <a:p>
            <a:pPr marL="457200" indent="-457200">
              <a:lnSpc>
                <a:spcPct val="150000"/>
              </a:lnSpc>
              <a:buFont typeface="Arial" panose="020B0604020202020204" pitchFamily="34" charset="0"/>
              <a:buChar char="•"/>
            </a:pPr>
            <a:r>
              <a:rPr lang="en-US" dirty="0"/>
              <a:t>When we say GO you have - 1 minute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0D935AB5-B18E-D043-ABED-E8AADA695A9F}"/>
              </a:ext>
            </a:extLst>
          </p:cNvPr>
          <p:cNvSpPr>
            <a:spLocks noGrp="1"/>
          </p:cNvSpPr>
          <p:nvPr>
            <p:ph type="ftr" sz="quarter" idx="11"/>
          </p:nvPr>
        </p:nvSpPr>
        <p:spPr>
          <a:xfrm>
            <a:off x="1143000" y="6398472"/>
            <a:ext cx="3277899" cy="271243"/>
          </a:xfrm>
        </p:spPr>
        <p:txBody>
          <a:bodyPr/>
          <a:lstStyle/>
          <a:p>
            <a:r>
              <a:rPr lang="en-US" dirty="0"/>
              <a:t>Confidential – © 2019 Oracle Internal/Restricted</a:t>
            </a:r>
          </a:p>
        </p:txBody>
      </p:sp>
      <p:sp>
        <p:nvSpPr>
          <p:cNvPr id="6" name="Slide Number Placeholder 5">
            <a:extLst>
              <a:ext uri="{FF2B5EF4-FFF2-40B4-BE49-F238E27FC236}">
                <a16:creationId xmlns:a16="http://schemas.microsoft.com/office/drawing/2014/main" id="{526C7D6F-9903-954A-BAF3-5433B98740D4}"/>
              </a:ext>
            </a:extLst>
          </p:cNvPr>
          <p:cNvSpPr>
            <a:spLocks noGrp="1"/>
          </p:cNvSpPr>
          <p:nvPr>
            <p:ph type="sldNum" sz="quarter" idx="12"/>
          </p:nvPr>
        </p:nvSpPr>
        <p:spPr/>
        <p:txBody>
          <a:bodyPr/>
          <a:lstStyle/>
          <a:p>
            <a:fld id="{C51EAA63-D034-42AE-91FA-B13B9518C7BE}" type="slidenum">
              <a:rPr lang="en-US"/>
              <a:t>10</a:t>
            </a:fld>
            <a:endParaRPr lang="en-US" dirty="0"/>
          </a:p>
        </p:txBody>
      </p:sp>
    </p:spTree>
    <p:extLst>
      <p:ext uri="{BB962C8B-B14F-4D97-AF65-F5344CB8AC3E}">
        <p14:creationId xmlns:p14="http://schemas.microsoft.com/office/powerpoint/2010/main" val="262344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F4D2-6860-1349-BE42-807E0843F235}"/>
              </a:ext>
            </a:extLst>
          </p:cNvPr>
          <p:cNvSpPr>
            <a:spLocks noGrp="1"/>
          </p:cNvSpPr>
          <p:nvPr>
            <p:ph type="title"/>
          </p:nvPr>
        </p:nvSpPr>
        <p:spPr>
          <a:xfrm>
            <a:off x="446772" y="505232"/>
            <a:ext cx="11125200" cy="889000"/>
          </a:xfrm>
        </p:spPr>
        <p:txBody>
          <a:bodyPr/>
          <a:lstStyle/>
          <a:p>
            <a:r>
              <a:rPr lang="en-US" dirty="0"/>
              <a:t>Face Activity</a:t>
            </a:r>
          </a:p>
        </p:txBody>
      </p:sp>
      <p:sp>
        <p:nvSpPr>
          <p:cNvPr id="9" name="Slide Number Placeholder 8">
            <a:extLst>
              <a:ext uri="{FF2B5EF4-FFF2-40B4-BE49-F238E27FC236}">
                <a16:creationId xmlns:a16="http://schemas.microsoft.com/office/drawing/2014/main" id="{58DAFC72-02AF-C54A-910D-B7E1B56B22F8}"/>
              </a:ext>
            </a:extLst>
          </p:cNvPr>
          <p:cNvSpPr>
            <a:spLocks noGrp="1"/>
          </p:cNvSpPr>
          <p:nvPr>
            <p:ph type="sldNum" sz="quarter" idx="12"/>
          </p:nvPr>
        </p:nvSpPr>
        <p:spPr>
          <a:xfrm>
            <a:off x="342519" y="6475638"/>
            <a:ext cx="381760" cy="182880"/>
          </a:xfrm>
        </p:spPr>
        <p:txBody>
          <a:bodyPr/>
          <a:lstStyle/>
          <a:p>
            <a:fld id="{C51EAA63-D034-42AE-91FA-B13B9518C7BE}" type="slidenum">
              <a:rPr lang="en-US"/>
              <a:t>11</a:t>
            </a:fld>
            <a:endParaRPr lang="en-US" dirty="0"/>
          </a:p>
        </p:txBody>
      </p:sp>
      <p:pic>
        <p:nvPicPr>
          <p:cNvPr id="10" name="Picture 9">
            <a:extLst>
              <a:ext uri="{FF2B5EF4-FFF2-40B4-BE49-F238E27FC236}">
                <a16:creationId xmlns:a16="http://schemas.microsoft.com/office/drawing/2014/main" id="{AF235B31-83E9-7740-B764-AA6EDCFCF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1514" y="1811516"/>
            <a:ext cx="3313537" cy="4343905"/>
          </a:xfrm>
          <a:prstGeom prst="rect">
            <a:avLst/>
          </a:prstGeom>
        </p:spPr>
      </p:pic>
      <p:pic>
        <p:nvPicPr>
          <p:cNvPr id="11" name="Picture 10">
            <a:extLst>
              <a:ext uri="{FF2B5EF4-FFF2-40B4-BE49-F238E27FC236}">
                <a16:creationId xmlns:a16="http://schemas.microsoft.com/office/drawing/2014/main" id="{4657F89B-DAEF-F44F-A90C-A2135665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949" y="1772718"/>
            <a:ext cx="3313537" cy="4343905"/>
          </a:xfrm>
          <a:prstGeom prst="rect">
            <a:avLst/>
          </a:prstGeom>
        </p:spPr>
      </p:pic>
    </p:spTree>
    <p:extLst>
      <p:ext uri="{BB962C8B-B14F-4D97-AF65-F5344CB8AC3E}">
        <p14:creationId xmlns:p14="http://schemas.microsoft.com/office/powerpoint/2010/main" val="90050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 – Part 2 - 30 Circles Exercise</a:t>
            </a:r>
          </a:p>
        </p:txBody>
      </p:sp>
      <p:sp>
        <p:nvSpPr>
          <p:cNvPr id="3" name="Content Placeholder 2"/>
          <p:cNvSpPr>
            <a:spLocks noGrp="1"/>
          </p:cNvSpPr>
          <p:nvPr>
            <p:ph idx="1"/>
          </p:nvPr>
        </p:nvSpPr>
        <p:spPr>
          <a:xfrm>
            <a:off x="514396" y="1686106"/>
            <a:ext cx="6510907" cy="4419600"/>
          </a:xfrm>
        </p:spPr>
        <p:txBody>
          <a:bodyPr/>
          <a:lstStyle/>
          <a:p>
            <a:r>
              <a:rPr lang="en-US" sz="2400" dirty="0"/>
              <a:t>You get a sheet with 30 circles</a:t>
            </a:r>
          </a:p>
          <a:p>
            <a:r>
              <a:rPr lang="en-US" sz="2400" dirty="0"/>
              <a:t>Transform each into something recognizable</a:t>
            </a:r>
          </a:p>
          <a:p>
            <a:pPr lvl="1">
              <a:buFont typeface="Courier New" panose="02070309020205020404" pitchFamily="49" charset="0"/>
              <a:buChar char="o"/>
            </a:pPr>
            <a:r>
              <a:rPr lang="en-US" dirty="0"/>
              <a:t> Bike Wheel</a:t>
            </a:r>
          </a:p>
          <a:p>
            <a:pPr lvl="1">
              <a:buFont typeface="Courier New" panose="02070309020205020404" pitchFamily="49" charset="0"/>
              <a:buChar char="o"/>
            </a:pPr>
            <a:r>
              <a:rPr lang="en-US" dirty="0"/>
              <a:t> Planet</a:t>
            </a:r>
          </a:p>
          <a:p>
            <a:pPr lvl="1">
              <a:buFont typeface="Courier New" panose="02070309020205020404" pitchFamily="49" charset="0"/>
              <a:buChar char="o"/>
            </a:pPr>
            <a:r>
              <a:rPr lang="en-US" dirty="0"/>
              <a:t> Clown’s Nose</a:t>
            </a:r>
          </a:p>
          <a:p>
            <a:pPr lvl="1">
              <a:buFont typeface="Courier New" panose="02070309020205020404" pitchFamily="49" charset="0"/>
              <a:buChar char="o"/>
            </a:pPr>
            <a:r>
              <a:rPr lang="en-US" dirty="0"/>
              <a:t> Etc.</a:t>
            </a:r>
          </a:p>
          <a:p>
            <a:r>
              <a:rPr lang="en-US" sz="2400" dirty="0"/>
              <a:t>It is OK to draw outside the lines</a:t>
            </a:r>
          </a:p>
          <a:p>
            <a:r>
              <a:rPr lang="en-US" sz="2400" dirty="0"/>
              <a:t>When we say GO you have</a:t>
            </a:r>
            <a:br>
              <a:rPr lang="en-US" sz="2400" dirty="0"/>
            </a:br>
            <a:r>
              <a:rPr lang="en-US" sz="2400" b="1" dirty="0"/>
              <a:t>3 minutes</a:t>
            </a:r>
          </a:p>
          <a:p>
            <a:endParaRPr lang="en-US" dirty="0"/>
          </a:p>
          <a:p>
            <a:pPr marL="457200" indent="-4572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0D935AB5-B18E-D043-ABED-E8AADA695A9F}"/>
              </a:ext>
            </a:extLst>
          </p:cNvPr>
          <p:cNvSpPr>
            <a:spLocks noGrp="1"/>
          </p:cNvSpPr>
          <p:nvPr>
            <p:ph type="ftr" sz="quarter" idx="11"/>
          </p:nvPr>
        </p:nvSpPr>
        <p:spPr>
          <a:xfrm>
            <a:off x="1143000" y="6398472"/>
            <a:ext cx="3277899" cy="271243"/>
          </a:xfrm>
        </p:spPr>
        <p:txBody>
          <a:bodyPr/>
          <a:lstStyle/>
          <a:p>
            <a:r>
              <a:rPr lang="en-US" dirty="0"/>
              <a:t>Confidential – © 2019 Oracle Internal/Restricted</a:t>
            </a:r>
          </a:p>
        </p:txBody>
      </p:sp>
      <p:sp>
        <p:nvSpPr>
          <p:cNvPr id="6" name="Slide Number Placeholder 5">
            <a:extLst>
              <a:ext uri="{FF2B5EF4-FFF2-40B4-BE49-F238E27FC236}">
                <a16:creationId xmlns:a16="http://schemas.microsoft.com/office/drawing/2014/main" id="{526C7D6F-9903-954A-BAF3-5433B98740D4}"/>
              </a:ext>
            </a:extLst>
          </p:cNvPr>
          <p:cNvSpPr>
            <a:spLocks noGrp="1"/>
          </p:cNvSpPr>
          <p:nvPr>
            <p:ph type="sldNum" sz="quarter" idx="12"/>
          </p:nvPr>
        </p:nvSpPr>
        <p:spPr/>
        <p:txBody>
          <a:bodyPr/>
          <a:lstStyle/>
          <a:p>
            <a:fld id="{C51EAA63-D034-42AE-91FA-B13B9518C7BE}" type="slidenum">
              <a:rPr lang="en-US"/>
              <a:t>12</a:t>
            </a:fld>
            <a:endParaRPr lang="en-US" dirty="0"/>
          </a:p>
        </p:txBody>
      </p:sp>
    </p:spTree>
    <p:extLst>
      <p:ext uri="{BB962C8B-B14F-4D97-AF65-F5344CB8AC3E}">
        <p14:creationId xmlns:p14="http://schemas.microsoft.com/office/powerpoint/2010/main" val="35185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30 circles - 3 minutes</a:t>
            </a:r>
          </a:p>
        </p:txBody>
      </p:sp>
      <p:sp>
        <p:nvSpPr>
          <p:cNvPr id="4" name="Footer Placeholder 3">
            <a:extLst>
              <a:ext uri="{FF2B5EF4-FFF2-40B4-BE49-F238E27FC236}">
                <a16:creationId xmlns:a16="http://schemas.microsoft.com/office/drawing/2014/main" id="{0D935AB5-B18E-D043-ABED-E8AADA695A9F}"/>
              </a:ext>
            </a:extLst>
          </p:cNvPr>
          <p:cNvSpPr>
            <a:spLocks noGrp="1"/>
          </p:cNvSpPr>
          <p:nvPr>
            <p:ph type="ftr" sz="quarter" idx="11"/>
          </p:nvPr>
        </p:nvSpPr>
        <p:spPr>
          <a:xfrm>
            <a:off x="1143000" y="6398472"/>
            <a:ext cx="3277899" cy="271243"/>
          </a:xfrm>
        </p:spPr>
        <p:txBody>
          <a:bodyPr/>
          <a:lstStyle/>
          <a:p>
            <a:r>
              <a:rPr lang="en-US" dirty="0"/>
              <a:t>Confidential – © 2019 Oracle Internal/Restricted</a:t>
            </a:r>
          </a:p>
        </p:txBody>
      </p:sp>
      <p:sp>
        <p:nvSpPr>
          <p:cNvPr id="6" name="Slide Number Placeholder 5">
            <a:extLst>
              <a:ext uri="{FF2B5EF4-FFF2-40B4-BE49-F238E27FC236}">
                <a16:creationId xmlns:a16="http://schemas.microsoft.com/office/drawing/2014/main" id="{526C7D6F-9903-954A-BAF3-5433B98740D4}"/>
              </a:ext>
            </a:extLst>
          </p:cNvPr>
          <p:cNvSpPr>
            <a:spLocks noGrp="1"/>
          </p:cNvSpPr>
          <p:nvPr>
            <p:ph type="sldNum" sz="quarter" idx="12"/>
          </p:nvPr>
        </p:nvSpPr>
        <p:spPr/>
        <p:txBody>
          <a:bodyPr/>
          <a:lstStyle/>
          <a:p>
            <a:fld id="{C51EAA63-D034-42AE-91FA-B13B9518C7BE}" type="slidenum">
              <a:rPr lang="en-US"/>
              <a:t>13</a:t>
            </a:fld>
            <a:endParaRPr lang="en-US" dirty="0"/>
          </a:p>
        </p:txBody>
      </p:sp>
      <p:pic>
        <p:nvPicPr>
          <p:cNvPr id="8" name="Picture 7">
            <a:extLst>
              <a:ext uri="{FF2B5EF4-FFF2-40B4-BE49-F238E27FC236}">
                <a16:creationId xmlns:a16="http://schemas.microsoft.com/office/drawing/2014/main" id="{5763C304-0703-274D-B670-57588A39E7F5}"/>
              </a:ext>
            </a:extLst>
          </p:cNvPr>
          <p:cNvPicPr>
            <a:picLocks noChangeAspect="1"/>
          </p:cNvPicPr>
          <p:nvPr/>
        </p:nvPicPr>
        <p:blipFill>
          <a:blip r:embed="rId3"/>
          <a:stretch>
            <a:fillRect/>
          </a:stretch>
        </p:blipFill>
        <p:spPr>
          <a:xfrm>
            <a:off x="3668363" y="1650031"/>
            <a:ext cx="4855274" cy="4537144"/>
          </a:xfrm>
          <a:prstGeom prst="rect">
            <a:avLst/>
          </a:prstGeom>
        </p:spPr>
      </p:pic>
    </p:spTree>
    <p:extLst>
      <p:ext uri="{BB962C8B-B14F-4D97-AF65-F5344CB8AC3E}">
        <p14:creationId xmlns:p14="http://schemas.microsoft.com/office/powerpoint/2010/main" val="171248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F4D2-6860-1349-BE42-807E0843F235}"/>
              </a:ext>
            </a:extLst>
          </p:cNvPr>
          <p:cNvSpPr>
            <a:spLocks noGrp="1"/>
          </p:cNvSpPr>
          <p:nvPr>
            <p:ph type="title"/>
          </p:nvPr>
        </p:nvSpPr>
        <p:spPr>
          <a:xfrm>
            <a:off x="446772" y="505232"/>
            <a:ext cx="11125200" cy="889000"/>
          </a:xfrm>
        </p:spPr>
        <p:txBody>
          <a:bodyPr/>
          <a:lstStyle/>
          <a:p>
            <a:r>
              <a:rPr lang="en-US" dirty="0"/>
              <a:t>30 Circles</a:t>
            </a:r>
          </a:p>
        </p:txBody>
      </p:sp>
      <p:pic>
        <p:nvPicPr>
          <p:cNvPr id="3" name="Picture 2">
            <a:extLst>
              <a:ext uri="{FF2B5EF4-FFF2-40B4-BE49-F238E27FC236}">
                <a16:creationId xmlns:a16="http://schemas.microsoft.com/office/drawing/2014/main" id="{5E26AD95-2875-0F40-BB09-79BBA6CA314E}"/>
              </a:ext>
            </a:extLst>
          </p:cNvPr>
          <p:cNvPicPr>
            <a:picLocks noChangeAspect="1"/>
          </p:cNvPicPr>
          <p:nvPr/>
        </p:nvPicPr>
        <p:blipFill>
          <a:blip r:embed="rId3"/>
          <a:stretch>
            <a:fillRect/>
          </a:stretch>
        </p:blipFill>
        <p:spPr>
          <a:xfrm>
            <a:off x="533399" y="2105833"/>
            <a:ext cx="4609300" cy="3841084"/>
          </a:xfrm>
          <a:prstGeom prst="rect">
            <a:avLst/>
          </a:prstGeom>
        </p:spPr>
      </p:pic>
      <p:pic>
        <p:nvPicPr>
          <p:cNvPr id="4" name="Picture 3">
            <a:extLst>
              <a:ext uri="{FF2B5EF4-FFF2-40B4-BE49-F238E27FC236}">
                <a16:creationId xmlns:a16="http://schemas.microsoft.com/office/drawing/2014/main" id="{F2DBD170-4119-CC42-BE30-E27800DE5670}"/>
              </a:ext>
            </a:extLst>
          </p:cNvPr>
          <p:cNvPicPr>
            <a:picLocks noChangeAspect="1"/>
          </p:cNvPicPr>
          <p:nvPr/>
        </p:nvPicPr>
        <p:blipFill>
          <a:blip r:embed="rId4"/>
          <a:stretch>
            <a:fillRect/>
          </a:stretch>
        </p:blipFill>
        <p:spPr>
          <a:xfrm>
            <a:off x="6821626" y="2095187"/>
            <a:ext cx="4836975" cy="4060234"/>
          </a:xfrm>
          <a:prstGeom prst="rect">
            <a:avLst/>
          </a:prstGeom>
        </p:spPr>
      </p:pic>
      <p:sp>
        <p:nvSpPr>
          <p:cNvPr id="5" name="TextBox 4">
            <a:extLst>
              <a:ext uri="{FF2B5EF4-FFF2-40B4-BE49-F238E27FC236}">
                <a16:creationId xmlns:a16="http://schemas.microsoft.com/office/drawing/2014/main" id="{89EEF172-5E6D-164D-9E0E-DDA49DAB01B6}"/>
              </a:ext>
            </a:extLst>
          </p:cNvPr>
          <p:cNvSpPr txBox="1"/>
          <p:nvPr/>
        </p:nvSpPr>
        <p:spPr>
          <a:xfrm>
            <a:off x="2203608" y="1569717"/>
            <a:ext cx="1268881" cy="360633"/>
          </a:xfrm>
          <a:prstGeom prst="rect">
            <a:avLst/>
          </a:prstGeom>
          <a:noFill/>
        </p:spPr>
        <p:txBody>
          <a:bodyPr wrap="none" lIns="0" tIns="0" rIns="0" bIns="0" rtlCol="0">
            <a:noAutofit/>
          </a:bodyPr>
          <a:lstStyle/>
          <a:p>
            <a:pPr>
              <a:lnSpc>
                <a:spcPct val="90000"/>
              </a:lnSpc>
            </a:pPr>
            <a:r>
              <a:rPr lang="en-US" sz="3199" dirty="0">
                <a:solidFill>
                  <a:schemeClr val="bg1"/>
                </a:solidFill>
              </a:rPr>
              <a:t>Fluency</a:t>
            </a:r>
          </a:p>
        </p:txBody>
      </p:sp>
      <p:sp>
        <p:nvSpPr>
          <p:cNvPr id="6" name="TextBox 5">
            <a:extLst>
              <a:ext uri="{FF2B5EF4-FFF2-40B4-BE49-F238E27FC236}">
                <a16:creationId xmlns:a16="http://schemas.microsoft.com/office/drawing/2014/main" id="{A5A25EB9-8C68-9649-A533-6AA5EAFCE324}"/>
              </a:ext>
            </a:extLst>
          </p:cNvPr>
          <p:cNvSpPr txBox="1"/>
          <p:nvPr/>
        </p:nvSpPr>
        <p:spPr>
          <a:xfrm>
            <a:off x="8605672" y="1569717"/>
            <a:ext cx="1268881" cy="360633"/>
          </a:xfrm>
          <a:prstGeom prst="rect">
            <a:avLst/>
          </a:prstGeom>
          <a:noFill/>
        </p:spPr>
        <p:txBody>
          <a:bodyPr wrap="none" lIns="0" tIns="0" rIns="0" bIns="0" rtlCol="0">
            <a:noAutofit/>
          </a:bodyPr>
          <a:lstStyle/>
          <a:p>
            <a:pPr algn="ctr">
              <a:lnSpc>
                <a:spcPct val="90000"/>
              </a:lnSpc>
            </a:pPr>
            <a:r>
              <a:rPr lang="en-US" sz="3199" dirty="0">
                <a:solidFill>
                  <a:schemeClr val="bg1"/>
                </a:solidFill>
              </a:rPr>
              <a:t>Flexibility</a:t>
            </a:r>
          </a:p>
        </p:txBody>
      </p:sp>
      <p:sp>
        <p:nvSpPr>
          <p:cNvPr id="7" name="TextBox 6">
            <a:extLst>
              <a:ext uri="{FF2B5EF4-FFF2-40B4-BE49-F238E27FC236}">
                <a16:creationId xmlns:a16="http://schemas.microsoft.com/office/drawing/2014/main" id="{D25CA2E9-3551-B647-89DE-F25BB2F6DE4F}"/>
              </a:ext>
            </a:extLst>
          </p:cNvPr>
          <p:cNvSpPr txBox="1"/>
          <p:nvPr/>
        </p:nvSpPr>
        <p:spPr>
          <a:xfrm>
            <a:off x="5872511" y="3617902"/>
            <a:ext cx="469502" cy="676931"/>
          </a:xfrm>
          <a:prstGeom prst="rect">
            <a:avLst/>
          </a:prstGeom>
          <a:noFill/>
        </p:spPr>
        <p:txBody>
          <a:bodyPr wrap="none" lIns="0" tIns="0" rIns="0" bIns="0" rtlCol="0">
            <a:noAutofit/>
          </a:bodyPr>
          <a:lstStyle/>
          <a:p>
            <a:pPr>
              <a:lnSpc>
                <a:spcPct val="90000"/>
              </a:lnSpc>
            </a:pPr>
            <a:r>
              <a:rPr lang="en-US" sz="5398" dirty="0">
                <a:solidFill>
                  <a:schemeClr val="bg1"/>
                </a:solidFill>
              </a:rPr>
              <a:t>+</a:t>
            </a:r>
          </a:p>
        </p:txBody>
      </p:sp>
      <p:sp>
        <p:nvSpPr>
          <p:cNvPr id="9" name="Slide Number Placeholder 8">
            <a:extLst>
              <a:ext uri="{FF2B5EF4-FFF2-40B4-BE49-F238E27FC236}">
                <a16:creationId xmlns:a16="http://schemas.microsoft.com/office/drawing/2014/main" id="{58DAFC72-02AF-C54A-910D-B7E1B56B22F8}"/>
              </a:ext>
            </a:extLst>
          </p:cNvPr>
          <p:cNvSpPr>
            <a:spLocks noGrp="1"/>
          </p:cNvSpPr>
          <p:nvPr>
            <p:ph type="sldNum" sz="quarter" idx="12"/>
          </p:nvPr>
        </p:nvSpPr>
        <p:spPr>
          <a:xfrm>
            <a:off x="342519" y="6475638"/>
            <a:ext cx="381760" cy="182880"/>
          </a:xfrm>
        </p:spPr>
        <p:txBody>
          <a:bodyPr/>
          <a:lstStyle/>
          <a:p>
            <a:fld id="{C51EAA63-D034-42AE-91FA-B13B9518C7BE}" type="slidenum">
              <a:rPr lang="en-US"/>
              <a:t>14</a:t>
            </a:fld>
            <a:endParaRPr lang="en-US" dirty="0"/>
          </a:p>
        </p:txBody>
      </p:sp>
      <p:pic>
        <p:nvPicPr>
          <p:cNvPr id="8" name="Picture 7">
            <a:extLst>
              <a:ext uri="{FF2B5EF4-FFF2-40B4-BE49-F238E27FC236}">
                <a16:creationId xmlns:a16="http://schemas.microsoft.com/office/drawing/2014/main" id="{8CD4664C-9C43-0A4C-9A06-033A647B8464}"/>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9558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8595B"/>
                </a:solidFill>
                <a:effectLst/>
                <a:uLnTx/>
                <a:uFillTx/>
                <a:latin typeface="Oracle Sans"/>
                <a:ea typeface="+mn-ea"/>
                <a:cs typeface="Oracle Sans" panose="020B0503020204020204" pitchFamily="34" charset="0"/>
              </a:rPr>
              <a:t>Confidential – © 2019 Oracle Internal/Restricted</a:t>
            </a:r>
            <a:endParaRPr kumimoji="0" lang="en-US" sz="1000" b="0" i="0" u="none" strike="noStrike" kern="1200" cap="none" spc="0" normalizeH="0" baseline="0" noProof="0" dirty="0">
              <a:ln>
                <a:noFill/>
              </a:ln>
              <a:solidFill>
                <a:srgbClr val="58595B"/>
              </a:solidFill>
              <a:effectLst/>
              <a:uLnTx/>
              <a:uFillTx/>
              <a:latin typeface="Oracle Sans"/>
              <a:ea typeface="+mn-ea"/>
              <a:cs typeface="Oracle Sans" panose="020B0503020204020204" pitchFamily="34" charset="0"/>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rgbClr val="759C6C"/>
                </a:solidFill>
              </a:rPr>
              <a:t>Ideation: </a:t>
            </a:r>
            <a:r>
              <a:rPr lang="en-US" dirty="0"/>
              <a:t>5 mins.</a:t>
            </a:r>
            <a:endParaRPr lang="en-US" dirty="0">
              <a:solidFill>
                <a:schemeClr val="accent1"/>
              </a:solidFill>
            </a:endParaRPr>
          </a:p>
        </p:txBody>
      </p:sp>
      <p:sp>
        <p:nvSpPr>
          <p:cNvPr id="26" name="Text Placeholder 2">
            <a:extLst>
              <a:ext uri="{FF2B5EF4-FFF2-40B4-BE49-F238E27FC236}">
                <a16:creationId xmlns:a16="http://schemas.microsoft.com/office/drawing/2014/main" id="{C0742D74-9824-48C5-B86F-F8A746124D21}"/>
              </a:ext>
            </a:extLst>
          </p:cNvPr>
          <p:cNvSpPr txBox="1">
            <a:spLocks/>
          </p:cNvSpPr>
          <p:nvPr/>
        </p:nvSpPr>
        <p:spPr>
          <a:xfrm>
            <a:off x="623888" y="2165945"/>
            <a:ext cx="11211737"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Char char="•"/>
              <a:tabLst/>
              <a:defRPr/>
            </a:pPr>
            <a:r>
              <a:rPr kumimoji="0" lang="en-US" sz="2600" b="0" i="0" u="none" strike="noStrike" kern="1200" cap="none" spc="0" normalizeH="0" baseline="0" noProof="0" dirty="0">
                <a:ln>
                  <a:noFill/>
                </a:ln>
                <a:solidFill>
                  <a:srgbClr val="4E3629"/>
                </a:solidFill>
                <a:effectLst/>
                <a:uLnTx/>
                <a:uFillTx/>
                <a:latin typeface="Oracle Sans"/>
                <a:ea typeface="+mn-ea"/>
                <a:cs typeface="+mn-cs"/>
              </a:rPr>
              <a:t>Select a Team Name.</a:t>
            </a:r>
          </a:p>
          <a:p>
            <a:pPr marL="228600" marR="0" lvl="0" indent="-22860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Char char="•"/>
              <a:tabLst/>
              <a:defRPr/>
            </a:pPr>
            <a:r>
              <a:rPr kumimoji="0" lang="en-US" sz="2600" b="0" i="0" u="none" strike="noStrike" kern="1200" cap="none" spc="0" normalizeH="0" baseline="0" noProof="0" dirty="0">
                <a:ln>
                  <a:noFill/>
                </a:ln>
                <a:solidFill>
                  <a:srgbClr val="4E3629"/>
                </a:solidFill>
                <a:effectLst/>
                <a:uLnTx/>
                <a:uFillTx/>
                <a:latin typeface="Oracle Sans"/>
                <a:ea typeface="+mn-ea"/>
                <a:cs typeface="+mn-cs"/>
              </a:rPr>
              <a:t>W</a:t>
            </a:r>
            <a:r>
              <a:rPr lang="en-US" sz="2600" dirty="0">
                <a:solidFill>
                  <a:srgbClr val="4E3629"/>
                </a:solidFill>
                <a:latin typeface="Oracle Sans"/>
              </a:rPr>
              <a:t>rite down the names of the members of your team.</a:t>
            </a:r>
            <a:endParaRPr kumimoji="0" lang="en-US" sz="2600" b="0" i="0" u="none" strike="noStrike" kern="1200" cap="none" spc="0" normalizeH="0" baseline="0" noProof="0" dirty="0">
              <a:ln>
                <a:noFill/>
              </a:ln>
              <a:solidFill>
                <a:srgbClr val="4E3629"/>
              </a:solidFill>
              <a:effectLst/>
              <a:uLnTx/>
              <a:uFillTx/>
              <a:latin typeface="Oracle Sans"/>
              <a:ea typeface="+mn-ea"/>
              <a:cs typeface="+mn-cs"/>
            </a:endParaRPr>
          </a:p>
          <a:p>
            <a:pPr marL="0" marR="0" lvl="0" indent="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None/>
              <a:tabLst/>
              <a:defRPr/>
            </a:pPr>
            <a:endParaRPr kumimoji="0" lang="en-US" sz="2600" b="0" i="0" u="none" strike="noStrike" kern="1200" cap="none" spc="0" normalizeH="0" baseline="0" noProof="0" dirty="0">
              <a:ln>
                <a:noFill/>
              </a:ln>
              <a:solidFill>
                <a:srgbClr val="4E3629"/>
              </a:solidFill>
              <a:effectLst/>
              <a:uLnTx/>
              <a:uFillTx/>
              <a:latin typeface="Oracle Sans"/>
              <a:ea typeface="+mn-ea"/>
              <a:cs typeface="+mn-cs"/>
            </a:endParaRPr>
          </a:p>
          <a:p>
            <a:pPr marL="228600" marR="0" lvl="0" indent="-22860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Char char="•"/>
              <a:tabLst/>
              <a:defRPr/>
            </a:pPr>
            <a:endParaRPr kumimoji="0" lang="en-US" sz="2600" b="0" i="0" u="none" strike="noStrike" kern="1200" cap="none" spc="0" normalizeH="0" baseline="0" noProof="0" dirty="0">
              <a:ln>
                <a:noFill/>
              </a:ln>
              <a:solidFill>
                <a:srgbClr val="4E3629"/>
              </a:solidFill>
              <a:effectLst/>
              <a:uLnTx/>
              <a:uFillTx/>
              <a:latin typeface="Oracle Sans"/>
              <a:ea typeface="+mn-ea"/>
              <a:cs typeface="+mn-cs"/>
            </a:endParaRPr>
          </a:p>
          <a:p>
            <a:pPr marL="228600" marR="0" lvl="0" indent="-22860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Char char="•"/>
              <a:tabLst/>
              <a:defRPr/>
            </a:pPr>
            <a:endParaRPr kumimoji="0" lang="en-US" sz="2600" b="0" i="0" u="none" strike="noStrike" kern="1200" cap="none" spc="0" normalizeH="0" baseline="0" noProof="0" dirty="0">
              <a:ln>
                <a:noFill/>
              </a:ln>
              <a:solidFill>
                <a:srgbClr val="4E3629"/>
              </a:solidFill>
              <a:effectLst/>
              <a:uLnTx/>
              <a:uFillTx/>
              <a:latin typeface="Oracle Sans"/>
              <a:ea typeface="+mn-ea"/>
              <a:cs typeface="+mn-cs"/>
            </a:endParaRPr>
          </a:p>
          <a:p>
            <a:pPr marL="228600" marR="0" lvl="0" indent="-228600" algn="l" defTabSz="914400" rtl="0" eaLnBrk="1" fontAlgn="auto" latinLnBrk="0" hangingPunct="1">
              <a:lnSpc>
                <a:spcPct val="90000"/>
              </a:lnSpc>
              <a:spcBef>
                <a:spcPts val="1200"/>
              </a:spcBef>
              <a:spcAft>
                <a:spcPts val="0"/>
              </a:spcAft>
              <a:buClr>
                <a:srgbClr val="4E3629">
                  <a:lumMod val="60000"/>
                  <a:lumOff val="40000"/>
                </a:srgbClr>
              </a:buClr>
              <a:buSzTx/>
              <a:buFont typeface="Arial" panose="020B0604020202020204" pitchFamily="34" charset="0"/>
              <a:buChar char="•"/>
              <a:tabLst/>
              <a:defRPr/>
            </a:pPr>
            <a:endParaRPr kumimoji="0" lang="en-US" sz="2600" b="0" i="0" u="none" strike="noStrike" kern="1200" cap="none" spc="0" normalizeH="0" baseline="0" noProof="0" dirty="0">
              <a:ln>
                <a:noFill/>
              </a:ln>
              <a:solidFill>
                <a:srgbClr val="4E3629"/>
              </a:solidFill>
              <a:effectLst/>
              <a:uLnTx/>
              <a:uFillTx/>
              <a:latin typeface="Oracle Sans"/>
              <a:ea typeface="+mn-ea"/>
              <a:cs typeface="+mn-cs"/>
            </a:endParaRPr>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1000" b="0" i="0" u="none" strike="noStrike" kern="1200" cap="none" spc="0" normalizeH="0" baseline="0" noProof="0">
                <a:ln>
                  <a:noFill/>
                </a:ln>
                <a:solidFill>
                  <a:srgbClr val="8B8078"/>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spTree>
    <p:extLst>
      <p:ext uri="{BB962C8B-B14F-4D97-AF65-F5344CB8AC3E}">
        <p14:creationId xmlns:p14="http://schemas.microsoft.com/office/powerpoint/2010/main" val="306184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059313"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16</a:t>
            </a:fld>
            <a:endParaRPr lang="en-US" dirty="0"/>
          </a:p>
        </p:txBody>
      </p:sp>
      <p:grpSp>
        <p:nvGrpSpPr>
          <p:cNvPr id="8" name="Group 7">
            <a:extLst>
              <a:ext uri="{FF2B5EF4-FFF2-40B4-BE49-F238E27FC236}">
                <a16:creationId xmlns:a16="http://schemas.microsoft.com/office/drawing/2014/main" id="{4EA5F47F-F892-9646-89CF-F2EEB0EBC0DD}"/>
              </a:ext>
            </a:extLst>
          </p:cNvPr>
          <p:cNvGrpSpPr/>
          <p:nvPr/>
        </p:nvGrpSpPr>
        <p:grpSpPr>
          <a:xfrm>
            <a:off x="406578" y="882310"/>
            <a:ext cx="3627310" cy="4249583"/>
            <a:chOff x="1035049" y="1265097"/>
            <a:chExt cx="3135479" cy="3665381"/>
          </a:xfrm>
        </p:grpSpPr>
        <p:sp>
          <p:nvSpPr>
            <p:cNvPr id="9" name="TextBox 8">
              <a:extLst>
                <a:ext uri="{FF2B5EF4-FFF2-40B4-BE49-F238E27FC236}">
                  <a16:creationId xmlns:a16="http://schemas.microsoft.com/office/drawing/2014/main" id="{1AAAE0C2-2932-504F-ADCF-7BF28F492022}"/>
                </a:ext>
              </a:extLst>
            </p:cNvPr>
            <p:cNvSpPr txBox="1"/>
            <p:nvPr/>
          </p:nvSpPr>
          <p:spPr>
            <a:xfrm>
              <a:off x="1861075" y="1265097"/>
              <a:ext cx="2070100" cy="520700"/>
            </a:xfrm>
            <a:prstGeom prst="rect">
              <a:avLst/>
            </a:prstGeom>
            <a:noFill/>
          </p:spPr>
          <p:txBody>
            <a:bodyPr wrap="square" lIns="0" tIns="0" rIns="0" bIns="0" rtlCol="0">
              <a:noAutofit/>
            </a:bodyPr>
            <a:lstStyle/>
            <a:p>
              <a:pPr>
                <a:lnSpc>
                  <a:spcPct val="90000"/>
                </a:lnSpc>
                <a:defRPr/>
              </a:pPr>
              <a:r>
                <a:rPr lang="en-US" sz="2800" dirty="0">
                  <a:solidFill>
                    <a:srgbClr val="2E2E2E"/>
                  </a:solidFill>
                  <a:latin typeface="Calibri"/>
                  <a:ea typeface="Calibri Light" charset="0"/>
                  <a:cs typeface="Calibri Light" charset="0"/>
                </a:rPr>
                <a:t>Ideation</a:t>
              </a:r>
            </a:p>
          </p:txBody>
        </p:sp>
        <p:sp>
          <p:nvSpPr>
            <p:cNvPr id="10" name="Rectangle 9">
              <a:extLst>
                <a:ext uri="{FF2B5EF4-FFF2-40B4-BE49-F238E27FC236}">
                  <a16:creationId xmlns:a16="http://schemas.microsoft.com/office/drawing/2014/main" id="{47DA1A6E-2FA4-2546-BADE-47064F147DF3}"/>
                </a:ext>
              </a:extLst>
            </p:cNvPr>
            <p:cNvSpPr/>
            <p:nvPr/>
          </p:nvSpPr>
          <p:spPr bwMode="gray">
            <a:xfrm>
              <a:off x="1035050"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pic>
          <p:nvPicPr>
            <p:cNvPr id="11" name="Picture 10">
              <a:extLst>
                <a:ext uri="{FF2B5EF4-FFF2-40B4-BE49-F238E27FC236}">
                  <a16:creationId xmlns:a16="http://schemas.microsoft.com/office/drawing/2014/main" id="{7E7E40BD-5D42-3945-8CCD-9DE53DD6F78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799" t="22084" r="9799" b="5660"/>
            <a:stretch/>
          </p:blipFill>
          <p:spPr>
            <a:xfrm>
              <a:off x="1274402" y="2112945"/>
              <a:ext cx="2656773" cy="2515882"/>
            </a:xfrm>
            <a:prstGeom prst="rect">
              <a:avLst/>
            </a:prstGeom>
          </p:spPr>
        </p:pic>
        <p:sp>
          <p:nvSpPr>
            <p:cNvPr id="12" name="Rectangle 11">
              <a:extLst>
                <a:ext uri="{FF2B5EF4-FFF2-40B4-BE49-F238E27FC236}">
                  <a16:creationId xmlns:a16="http://schemas.microsoft.com/office/drawing/2014/main" id="{9DC84888-F917-D342-9E14-D9A2E4A55F9D}"/>
                </a:ext>
              </a:extLst>
            </p:cNvPr>
            <p:cNvSpPr/>
            <p:nvPr/>
          </p:nvSpPr>
          <p:spPr bwMode="gray">
            <a:xfrm flipV="1">
              <a:off x="1035049" y="4811805"/>
              <a:ext cx="3135478" cy="118673"/>
            </a:xfrm>
            <a:prstGeom prst="rect">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34931"/>
                </a:solidFill>
                <a:latin typeface="Calibri"/>
              </a:endParaRPr>
            </a:p>
          </p:txBody>
        </p:sp>
      </p:grpSp>
      <p:grpSp>
        <p:nvGrpSpPr>
          <p:cNvPr id="13" name="Group 12">
            <a:extLst>
              <a:ext uri="{FF2B5EF4-FFF2-40B4-BE49-F238E27FC236}">
                <a16:creationId xmlns:a16="http://schemas.microsoft.com/office/drawing/2014/main" id="{9C66BD9B-ED97-834B-B051-13CFBB8C21FC}"/>
              </a:ext>
            </a:extLst>
          </p:cNvPr>
          <p:cNvGrpSpPr/>
          <p:nvPr/>
        </p:nvGrpSpPr>
        <p:grpSpPr>
          <a:xfrm>
            <a:off x="3722211" y="842796"/>
            <a:ext cx="4159445" cy="4289097"/>
            <a:chOff x="3858852" y="1225583"/>
            <a:chExt cx="3692552" cy="3704895"/>
          </a:xfrm>
        </p:grpSpPr>
        <p:sp>
          <p:nvSpPr>
            <p:cNvPr id="14" name="TextBox 13">
              <a:extLst>
                <a:ext uri="{FF2B5EF4-FFF2-40B4-BE49-F238E27FC236}">
                  <a16:creationId xmlns:a16="http://schemas.microsoft.com/office/drawing/2014/main" id="{0C4F6A88-2CD1-7646-9F2C-83ACA77D5DE2}"/>
                </a:ext>
              </a:extLst>
            </p:cNvPr>
            <p:cNvSpPr txBox="1"/>
            <p:nvPr/>
          </p:nvSpPr>
          <p:spPr>
            <a:xfrm>
              <a:off x="5340351" y="1265097"/>
              <a:ext cx="2070100" cy="520700"/>
            </a:xfrm>
            <a:prstGeom prst="rect">
              <a:avLst/>
            </a:prstGeom>
            <a:noFill/>
          </p:spPr>
          <p:txBody>
            <a:bodyPr wrap="square" lIns="0" tIns="0" rIns="0" bIns="0" rtlCol="0">
              <a:noAutofit/>
            </a:bodyPr>
            <a:lstStyle/>
            <a:p>
              <a:pPr>
                <a:lnSpc>
                  <a:spcPct val="90000"/>
                </a:lnSpc>
                <a:defRPr/>
              </a:pPr>
              <a:r>
                <a:rPr lang="en-US" sz="2800" dirty="0">
                  <a:solidFill>
                    <a:srgbClr val="2E2E2E"/>
                  </a:solidFill>
                  <a:latin typeface="Calibri"/>
                  <a:ea typeface="Calibri Light" charset="0"/>
                  <a:cs typeface="Calibri Light" charset="0"/>
                </a:rPr>
                <a:t>Goal</a:t>
              </a:r>
            </a:p>
          </p:txBody>
        </p:sp>
        <p:sp>
          <p:nvSpPr>
            <p:cNvPr id="15" name="Rectangle 14">
              <a:extLst>
                <a:ext uri="{FF2B5EF4-FFF2-40B4-BE49-F238E27FC236}">
                  <a16:creationId xmlns:a16="http://schemas.microsoft.com/office/drawing/2014/main" id="{38AE11F1-0D4D-A34D-B7D3-ADE959A2481F}"/>
                </a:ext>
              </a:extLst>
            </p:cNvPr>
            <p:cNvSpPr/>
            <p:nvPr/>
          </p:nvSpPr>
          <p:spPr bwMode="gray">
            <a:xfrm>
              <a:off x="4415926"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pic>
          <p:nvPicPr>
            <p:cNvPr id="16" name="Picture 15">
              <a:extLst>
                <a:ext uri="{FF2B5EF4-FFF2-40B4-BE49-F238E27FC236}">
                  <a16:creationId xmlns:a16="http://schemas.microsoft.com/office/drawing/2014/main" id="{8E88C3E3-7C42-8D41-A3C3-631E196C1D2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941" t="10902" r="4703" b="11509"/>
            <a:stretch/>
          </p:blipFill>
          <p:spPr>
            <a:xfrm>
              <a:off x="4382988" y="1883787"/>
              <a:ext cx="3168416" cy="2916271"/>
            </a:xfrm>
            <a:prstGeom prst="rect">
              <a:avLst/>
            </a:prstGeom>
            <a:ln>
              <a:noFill/>
            </a:ln>
          </p:spPr>
        </p:pic>
        <p:sp>
          <p:nvSpPr>
            <p:cNvPr id="17" name="Rectangle 16">
              <a:extLst>
                <a:ext uri="{FF2B5EF4-FFF2-40B4-BE49-F238E27FC236}">
                  <a16:creationId xmlns:a16="http://schemas.microsoft.com/office/drawing/2014/main" id="{0C0CFD9B-64C7-7641-B958-523460148F25}"/>
                </a:ext>
              </a:extLst>
            </p:cNvPr>
            <p:cNvSpPr/>
            <p:nvPr/>
          </p:nvSpPr>
          <p:spPr bwMode="gray">
            <a:xfrm flipV="1">
              <a:off x="4415926" y="4811805"/>
              <a:ext cx="3135478" cy="118673"/>
            </a:xfrm>
            <a:prstGeom prst="rect">
              <a:avLst/>
            </a:prstGeom>
            <a:solidFill>
              <a:srgbClr val="07C6E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18" name="Chevron 17">
              <a:extLst>
                <a:ext uri="{FF2B5EF4-FFF2-40B4-BE49-F238E27FC236}">
                  <a16:creationId xmlns:a16="http://schemas.microsoft.com/office/drawing/2014/main" id="{D7EACB3C-A482-084E-8534-B7E4DD1F796E}"/>
                </a:ext>
              </a:extLst>
            </p:cNvPr>
            <p:cNvSpPr/>
            <p:nvPr/>
          </p:nvSpPr>
          <p:spPr bwMode="gray">
            <a:xfrm>
              <a:off x="3858852" y="1225583"/>
              <a:ext cx="426211" cy="426211"/>
            </a:xfrm>
            <a:prstGeom prst="chevron">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19" name="Chevron 18">
              <a:extLst>
                <a:ext uri="{FF2B5EF4-FFF2-40B4-BE49-F238E27FC236}">
                  <a16:creationId xmlns:a16="http://schemas.microsoft.com/office/drawing/2014/main" id="{06AFFA0A-7F5C-D843-A147-546CC5E4537F}"/>
                </a:ext>
              </a:extLst>
            </p:cNvPr>
            <p:cNvSpPr/>
            <p:nvPr/>
          </p:nvSpPr>
          <p:spPr bwMode="gray">
            <a:xfrm>
              <a:off x="4170527" y="1225583"/>
              <a:ext cx="426211" cy="426211"/>
            </a:xfrm>
            <a:prstGeom prst="chevron">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grpSp>
        <p:nvGrpSpPr>
          <p:cNvPr id="20" name="Group 19">
            <a:extLst>
              <a:ext uri="{FF2B5EF4-FFF2-40B4-BE49-F238E27FC236}">
                <a16:creationId xmlns:a16="http://schemas.microsoft.com/office/drawing/2014/main" id="{90553EA2-1BF0-0B48-9CB4-75D522F7C00B}"/>
              </a:ext>
            </a:extLst>
          </p:cNvPr>
          <p:cNvGrpSpPr/>
          <p:nvPr/>
        </p:nvGrpSpPr>
        <p:grpSpPr>
          <a:xfrm>
            <a:off x="7649167" y="842795"/>
            <a:ext cx="4921524" cy="4275048"/>
            <a:chOff x="7380455" y="1225583"/>
            <a:chExt cx="4265152" cy="3704895"/>
          </a:xfrm>
        </p:grpSpPr>
        <p:grpSp>
          <p:nvGrpSpPr>
            <p:cNvPr id="21" name="Group 20">
              <a:extLst>
                <a:ext uri="{FF2B5EF4-FFF2-40B4-BE49-F238E27FC236}">
                  <a16:creationId xmlns:a16="http://schemas.microsoft.com/office/drawing/2014/main" id="{114CA061-8F3C-E044-8A86-45738C7FD77B}"/>
                </a:ext>
              </a:extLst>
            </p:cNvPr>
            <p:cNvGrpSpPr/>
            <p:nvPr/>
          </p:nvGrpSpPr>
          <p:grpSpPr>
            <a:xfrm>
              <a:off x="7380455" y="1225583"/>
              <a:ext cx="4265152" cy="3704895"/>
              <a:chOff x="7380455" y="1225583"/>
              <a:chExt cx="4265152" cy="3704895"/>
            </a:xfrm>
          </p:grpSpPr>
          <p:sp>
            <p:nvSpPr>
              <p:cNvPr id="23" name="TextBox 22">
                <a:extLst>
                  <a:ext uri="{FF2B5EF4-FFF2-40B4-BE49-F238E27FC236}">
                    <a16:creationId xmlns:a16="http://schemas.microsoft.com/office/drawing/2014/main" id="{019DE5B8-7650-7C45-87C4-B48B61F8ECF4}"/>
                  </a:ext>
                </a:extLst>
              </p:cNvPr>
              <p:cNvSpPr txBox="1"/>
              <p:nvPr/>
            </p:nvSpPr>
            <p:spPr>
              <a:xfrm>
                <a:off x="8601863" y="1265097"/>
                <a:ext cx="3043744" cy="520700"/>
              </a:xfrm>
              <a:prstGeom prst="rect">
                <a:avLst/>
              </a:prstGeom>
              <a:noFill/>
            </p:spPr>
            <p:txBody>
              <a:bodyPr wrap="square" lIns="0" tIns="0" rIns="0" bIns="0" rtlCol="0">
                <a:noAutofit/>
              </a:bodyPr>
              <a:lstStyle/>
              <a:p>
                <a:pPr>
                  <a:lnSpc>
                    <a:spcPct val="90000"/>
                  </a:lnSpc>
                  <a:defRPr/>
                </a:pPr>
                <a:r>
                  <a:rPr lang="en-US" sz="2800" dirty="0">
                    <a:solidFill>
                      <a:srgbClr val="2E2E2E"/>
                    </a:solidFill>
                    <a:latin typeface="Calibri"/>
                    <a:ea typeface="Calibri Light" charset="0"/>
                    <a:cs typeface="Calibri Light" charset="0"/>
                  </a:rPr>
                  <a:t>Tasks</a:t>
                </a:r>
              </a:p>
            </p:txBody>
          </p:sp>
          <p:sp>
            <p:nvSpPr>
              <p:cNvPr id="24" name="Rectangle 23">
                <a:extLst>
                  <a:ext uri="{FF2B5EF4-FFF2-40B4-BE49-F238E27FC236}">
                    <a16:creationId xmlns:a16="http://schemas.microsoft.com/office/drawing/2014/main" id="{01E9607F-D6CA-F640-AD84-5CA2A40C37B8}"/>
                  </a:ext>
                </a:extLst>
              </p:cNvPr>
              <p:cNvSpPr/>
              <p:nvPr/>
            </p:nvSpPr>
            <p:spPr bwMode="gray">
              <a:xfrm>
                <a:off x="7796802"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25" name="Rectangle 24">
                <a:extLst>
                  <a:ext uri="{FF2B5EF4-FFF2-40B4-BE49-F238E27FC236}">
                    <a16:creationId xmlns:a16="http://schemas.microsoft.com/office/drawing/2014/main" id="{6C1E8188-1B51-A648-A349-5C24AD3644C8}"/>
                  </a:ext>
                </a:extLst>
              </p:cNvPr>
              <p:cNvSpPr/>
              <p:nvPr/>
            </p:nvSpPr>
            <p:spPr bwMode="gray">
              <a:xfrm flipV="1">
                <a:off x="7796802" y="4811805"/>
                <a:ext cx="3135478" cy="118673"/>
              </a:xfrm>
              <a:prstGeom prst="rect">
                <a:avLst/>
              </a:prstGeom>
              <a:solidFill>
                <a:srgbClr val="76D12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27" name="Chevron 26">
                <a:extLst>
                  <a:ext uri="{FF2B5EF4-FFF2-40B4-BE49-F238E27FC236}">
                    <a16:creationId xmlns:a16="http://schemas.microsoft.com/office/drawing/2014/main" id="{E85A12FC-B0A6-DC41-A955-E5F2BB8CF901}"/>
                  </a:ext>
                </a:extLst>
              </p:cNvPr>
              <p:cNvSpPr/>
              <p:nvPr/>
            </p:nvSpPr>
            <p:spPr bwMode="gray">
              <a:xfrm>
                <a:off x="7380455" y="1225583"/>
                <a:ext cx="426211" cy="426211"/>
              </a:xfrm>
              <a:prstGeom prst="chevron">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28" name="Chevron 27">
                <a:extLst>
                  <a:ext uri="{FF2B5EF4-FFF2-40B4-BE49-F238E27FC236}">
                    <a16:creationId xmlns:a16="http://schemas.microsoft.com/office/drawing/2014/main" id="{21DB21A4-774D-AE44-8D9D-0342A0BDABA2}"/>
                  </a:ext>
                </a:extLst>
              </p:cNvPr>
              <p:cNvSpPr/>
              <p:nvPr/>
            </p:nvSpPr>
            <p:spPr bwMode="gray">
              <a:xfrm>
                <a:off x="7692130" y="1225583"/>
                <a:ext cx="426211" cy="426211"/>
              </a:xfrm>
              <a:prstGeom prst="chevron">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pic>
          <p:nvPicPr>
            <p:cNvPr id="22" name="Picture 21">
              <a:extLst>
                <a:ext uri="{FF2B5EF4-FFF2-40B4-BE49-F238E27FC236}">
                  <a16:creationId xmlns:a16="http://schemas.microsoft.com/office/drawing/2014/main" id="{F20E15B1-DF47-4348-8297-9802A1B24ED2}"/>
                </a:ext>
              </a:extLst>
            </p:cNvPr>
            <p:cNvPicPr>
              <a:picLocks noChangeAspect="1"/>
            </p:cNvPicPr>
            <p:nvPr/>
          </p:nvPicPr>
          <p:blipFill rotWithShape="1">
            <a:blip r:embed="rId7"/>
            <a:srcRect l="25374" t="38488" r="48015" b="3092"/>
            <a:stretch/>
          </p:blipFill>
          <p:spPr>
            <a:xfrm rot="5400000">
              <a:off x="7905318" y="1774982"/>
              <a:ext cx="2938172" cy="3135478"/>
            </a:xfrm>
            <a:prstGeom prst="rect">
              <a:avLst/>
            </a:prstGeom>
            <a:ln>
              <a:noFill/>
            </a:ln>
          </p:spPr>
        </p:pic>
      </p:grpSp>
      <p:sp>
        <p:nvSpPr>
          <p:cNvPr id="29" name="Rectangle 28">
            <a:extLst>
              <a:ext uri="{FF2B5EF4-FFF2-40B4-BE49-F238E27FC236}">
                <a16:creationId xmlns:a16="http://schemas.microsoft.com/office/drawing/2014/main" id="{C85E98E9-32E1-DC4A-B011-4D28AA7AA327}"/>
              </a:ext>
            </a:extLst>
          </p:cNvPr>
          <p:cNvSpPr/>
          <p:nvPr/>
        </p:nvSpPr>
        <p:spPr>
          <a:xfrm>
            <a:off x="406579" y="5161454"/>
            <a:ext cx="3627309" cy="646331"/>
          </a:xfrm>
          <a:prstGeom prst="rect">
            <a:avLst/>
          </a:prstGeom>
        </p:spPr>
        <p:txBody>
          <a:bodyPr wrap="square">
            <a:spAutoFit/>
          </a:bodyPr>
          <a:lstStyle/>
          <a:p>
            <a:pPr algn="ctr"/>
            <a:r>
              <a:rPr lang="en-US" dirty="0"/>
              <a:t>20 Minutes</a:t>
            </a:r>
          </a:p>
          <a:p>
            <a:pPr algn="ctr"/>
            <a:r>
              <a:rPr lang="en-US" dirty="0"/>
              <a:t>Put ideas on sticky notes. </a:t>
            </a:r>
          </a:p>
        </p:txBody>
      </p:sp>
      <p:sp>
        <p:nvSpPr>
          <p:cNvPr id="30" name="Rectangle 29">
            <a:extLst>
              <a:ext uri="{FF2B5EF4-FFF2-40B4-BE49-F238E27FC236}">
                <a16:creationId xmlns:a16="http://schemas.microsoft.com/office/drawing/2014/main" id="{8906A043-D03D-604B-A50B-8B4014E13DC5}"/>
              </a:ext>
            </a:extLst>
          </p:cNvPr>
          <p:cNvSpPr/>
          <p:nvPr/>
        </p:nvSpPr>
        <p:spPr>
          <a:xfrm>
            <a:off x="4291354" y="5159693"/>
            <a:ext cx="3627309" cy="923330"/>
          </a:xfrm>
          <a:prstGeom prst="rect">
            <a:avLst/>
          </a:prstGeom>
        </p:spPr>
        <p:txBody>
          <a:bodyPr wrap="square">
            <a:spAutoFit/>
          </a:bodyPr>
          <a:lstStyle/>
          <a:p>
            <a:pPr algn="ctr"/>
            <a:r>
              <a:rPr lang="en-US" dirty="0"/>
              <a:t>15 Minutes</a:t>
            </a:r>
          </a:p>
          <a:p>
            <a:pPr algn="ctr"/>
            <a:r>
              <a:rPr lang="en-US" dirty="0"/>
              <a:t>Organize ideas into goal for group to accomplish in 3 days.</a:t>
            </a:r>
          </a:p>
        </p:txBody>
      </p:sp>
      <p:sp>
        <p:nvSpPr>
          <p:cNvPr id="31" name="Rectangle 30">
            <a:extLst>
              <a:ext uri="{FF2B5EF4-FFF2-40B4-BE49-F238E27FC236}">
                <a16:creationId xmlns:a16="http://schemas.microsoft.com/office/drawing/2014/main" id="{FD0CB2DD-72E6-ED46-96F5-059E74B54F8C}"/>
              </a:ext>
            </a:extLst>
          </p:cNvPr>
          <p:cNvSpPr/>
          <p:nvPr/>
        </p:nvSpPr>
        <p:spPr>
          <a:xfrm>
            <a:off x="8112710" y="5140347"/>
            <a:ext cx="3627309" cy="1200329"/>
          </a:xfrm>
          <a:prstGeom prst="rect">
            <a:avLst/>
          </a:prstGeom>
        </p:spPr>
        <p:txBody>
          <a:bodyPr wrap="square">
            <a:spAutoFit/>
          </a:bodyPr>
          <a:lstStyle/>
          <a:p>
            <a:pPr algn="ctr"/>
            <a:r>
              <a:rPr lang="en-US" dirty="0"/>
              <a:t>10 Minutes</a:t>
            </a:r>
          </a:p>
          <a:p>
            <a:pPr algn="ctr"/>
            <a:r>
              <a:rPr lang="en-US" dirty="0"/>
              <a:t>Outline primary tasks, distribute tasks amongst group</a:t>
            </a:r>
          </a:p>
          <a:p>
            <a:endParaRPr lang="en-US" dirty="0"/>
          </a:p>
        </p:txBody>
      </p:sp>
    </p:spTree>
    <p:extLst>
      <p:ext uri="{BB962C8B-B14F-4D97-AF65-F5344CB8AC3E}">
        <p14:creationId xmlns:p14="http://schemas.microsoft.com/office/powerpoint/2010/main" val="256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rgbClr val="759C6C"/>
                </a:solidFill>
              </a:rPr>
              <a:t>Ideation: </a:t>
            </a:r>
            <a:r>
              <a:rPr lang="en-US" dirty="0"/>
              <a:t>20 mins.</a:t>
            </a:r>
            <a:endParaRPr lang="en-US" dirty="0">
              <a:solidFill>
                <a:schemeClr val="accent1"/>
              </a:solidFill>
            </a:endParaRPr>
          </a:p>
        </p:txBody>
      </p:sp>
      <p:sp>
        <p:nvSpPr>
          <p:cNvPr id="26" name="Text Placeholder 2">
            <a:extLst>
              <a:ext uri="{FF2B5EF4-FFF2-40B4-BE49-F238E27FC236}">
                <a16:creationId xmlns:a16="http://schemas.microsoft.com/office/drawing/2014/main" id="{C0742D74-9824-48C5-B86F-F8A746124D21}"/>
              </a:ext>
            </a:extLst>
          </p:cNvPr>
          <p:cNvSpPr txBox="1">
            <a:spLocks/>
          </p:cNvSpPr>
          <p:nvPr/>
        </p:nvSpPr>
        <p:spPr>
          <a:xfrm>
            <a:off x="623888" y="1730050"/>
            <a:ext cx="7616345"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Select different color sticky notes.</a:t>
            </a:r>
          </a:p>
          <a:p>
            <a:endParaRPr lang="en-US" sz="2600" dirty="0"/>
          </a:p>
          <a:p>
            <a:r>
              <a:rPr lang="en-US" sz="2600" dirty="0"/>
              <a:t>Gather with group in either room around poster board.</a:t>
            </a:r>
          </a:p>
          <a:p>
            <a:endParaRPr lang="en-US" sz="2600" dirty="0"/>
          </a:p>
          <a:p>
            <a:r>
              <a:rPr lang="en-US" sz="2600" dirty="0"/>
              <a:t>Put as many ideas as possible on the board.  </a:t>
            </a:r>
          </a:p>
          <a:p>
            <a:pPr lvl="1"/>
            <a:r>
              <a:rPr lang="en-US" sz="1800" i="1" dirty="0"/>
              <a:t>What is it you would like to learn or try technically to solve the problem?</a:t>
            </a:r>
          </a:p>
          <a:p>
            <a:pPr lvl="1"/>
            <a:r>
              <a:rPr lang="en-US" sz="1800" i="1" dirty="0"/>
              <a:t>What do you think would help the business?</a:t>
            </a:r>
          </a:p>
          <a:p>
            <a:pPr lvl="1"/>
            <a:r>
              <a:rPr lang="en-US" sz="1800" i="1" dirty="0"/>
              <a:t>What other ideas do you have?</a:t>
            </a:r>
          </a:p>
          <a:p>
            <a:pPr lvl="1"/>
            <a:endParaRPr lang="en-US" sz="2200" dirty="0"/>
          </a:p>
          <a:p>
            <a:endParaRPr lang="en-US" sz="2600" dirty="0"/>
          </a:p>
          <a:p>
            <a:pPr marL="0" indent="0">
              <a:buNone/>
            </a:pPr>
            <a:endParaRPr lang="en-US" sz="2600" dirty="0"/>
          </a:p>
          <a:p>
            <a:endParaRPr lang="en-US" sz="2600" dirty="0"/>
          </a:p>
          <a:p>
            <a:endParaRPr lang="en-US" sz="2600" dirty="0"/>
          </a:p>
          <a:p>
            <a:endParaRPr lang="en-US" sz="2600" dirty="0"/>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17</a:t>
            </a:fld>
            <a:endParaRPr lang="en-US" dirty="0"/>
          </a:p>
        </p:txBody>
      </p:sp>
      <p:grpSp>
        <p:nvGrpSpPr>
          <p:cNvPr id="6" name="Group 5">
            <a:extLst>
              <a:ext uri="{FF2B5EF4-FFF2-40B4-BE49-F238E27FC236}">
                <a16:creationId xmlns:a16="http://schemas.microsoft.com/office/drawing/2014/main" id="{E0DC033B-5D04-4C56-B813-F71FF2E2B1BB}"/>
              </a:ext>
            </a:extLst>
          </p:cNvPr>
          <p:cNvGrpSpPr/>
          <p:nvPr/>
        </p:nvGrpSpPr>
        <p:grpSpPr>
          <a:xfrm>
            <a:off x="8104550" y="2003499"/>
            <a:ext cx="3627310" cy="3532284"/>
            <a:chOff x="1035049" y="1883787"/>
            <a:chExt cx="3135479" cy="3046691"/>
          </a:xfrm>
        </p:grpSpPr>
        <p:sp>
          <p:nvSpPr>
            <p:cNvPr id="8" name="Rectangle 7">
              <a:extLst>
                <a:ext uri="{FF2B5EF4-FFF2-40B4-BE49-F238E27FC236}">
                  <a16:creationId xmlns:a16="http://schemas.microsoft.com/office/drawing/2014/main" id="{59DF236E-F838-4481-BA62-ABBFD75A79F4}"/>
                </a:ext>
              </a:extLst>
            </p:cNvPr>
            <p:cNvSpPr/>
            <p:nvPr/>
          </p:nvSpPr>
          <p:spPr bwMode="gray">
            <a:xfrm>
              <a:off x="1035050"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pic>
          <p:nvPicPr>
            <p:cNvPr id="9" name="Picture 8">
              <a:extLst>
                <a:ext uri="{FF2B5EF4-FFF2-40B4-BE49-F238E27FC236}">
                  <a16:creationId xmlns:a16="http://schemas.microsoft.com/office/drawing/2014/main" id="{9490FC9A-57CC-4D45-BCEB-481661F48FA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799" t="22084" r="9799" b="5660"/>
            <a:stretch/>
          </p:blipFill>
          <p:spPr>
            <a:xfrm>
              <a:off x="1274402" y="2112945"/>
              <a:ext cx="2656773" cy="2515882"/>
            </a:xfrm>
            <a:prstGeom prst="rect">
              <a:avLst/>
            </a:prstGeom>
          </p:spPr>
        </p:pic>
        <p:sp>
          <p:nvSpPr>
            <p:cNvPr id="10" name="Rectangle 9">
              <a:extLst>
                <a:ext uri="{FF2B5EF4-FFF2-40B4-BE49-F238E27FC236}">
                  <a16:creationId xmlns:a16="http://schemas.microsoft.com/office/drawing/2014/main" id="{09CB2DB1-B9CF-4835-8088-78AF33E1E979}"/>
                </a:ext>
              </a:extLst>
            </p:cNvPr>
            <p:cNvSpPr/>
            <p:nvPr/>
          </p:nvSpPr>
          <p:spPr bwMode="gray">
            <a:xfrm flipV="1">
              <a:off x="1035049" y="4811805"/>
              <a:ext cx="3135478" cy="118673"/>
            </a:xfrm>
            <a:prstGeom prst="rect">
              <a:avLst/>
            </a:prstGeom>
            <a:solidFill>
              <a:srgbClr val="F54908"/>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34931"/>
                </a:solidFill>
                <a:latin typeface="Calibri"/>
              </a:endParaRPr>
            </a:p>
          </p:txBody>
        </p:sp>
      </p:grpSp>
    </p:spTree>
    <p:extLst>
      <p:ext uri="{BB962C8B-B14F-4D97-AF65-F5344CB8AC3E}">
        <p14:creationId xmlns:p14="http://schemas.microsoft.com/office/powerpoint/2010/main" val="210758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chemeClr val="accent1"/>
                </a:solidFill>
              </a:rPr>
              <a:t>Ideation: </a:t>
            </a:r>
            <a:r>
              <a:rPr lang="en-US" dirty="0"/>
              <a:t>Flip chart template</a:t>
            </a:r>
            <a:endParaRPr lang="en-US" dirty="0">
              <a:solidFill>
                <a:schemeClr val="accent1"/>
              </a:solidFill>
            </a:endParaRPr>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18</a:t>
            </a:fld>
            <a:endParaRPr lang="en-US" dirty="0"/>
          </a:p>
        </p:txBody>
      </p:sp>
      <p:sp>
        <p:nvSpPr>
          <p:cNvPr id="11" name="Rectangle 10">
            <a:extLst>
              <a:ext uri="{FF2B5EF4-FFF2-40B4-BE49-F238E27FC236}">
                <a16:creationId xmlns:a16="http://schemas.microsoft.com/office/drawing/2014/main" id="{ED46F6E1-96C9-D24F-8B8C-E0F63912E4AF}"/>
              </a:ext>
            </a:extLst>
          </p:cNvPr>
          <p:cNvSpPr/>
          <p:nvPr/>
        </p:nvSpPr>
        <p:spPr>
          <a:xfrm>
            <a:off x="3675529" y="1414722"/>
            <a:ext cx="4840941" cy="46257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5E75EB96-4323-B64C-B4F0-5CCA54021608}"/>
              </a:ext>
            </a:extLst>
          </p:cNvPr>
          <p:cNvSpPr txBox="1">
            <a:spLocks/>
          </p:cNvSpPr>
          <p:nvPr/>
        </p:nvSpPr>
        <p:spPr>
          <a:xfrm>
            <a:off x="3981898" y="1690688"/>
            <a:ext cx="1092125" cy="45174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b="1" dirty="0"/>
              <a:t>Team Name:</a:t>
            </a:r>
          </a:p>
          <a:p>
            <a:endParaRPr lang="en-US" sz="1400" b="1" dirty="0"/>
          </a:p>
          <a:p>
            <a:pPr marL="0" indent="0">
              <a:buNone/>
            </a:pPr>
            <a:endParaRPr lang="en-US" sz="1400" b="1" dirty="0"/>
          </a:p>
          <a:p>
            <a:pPr marL="0" indent="0">
              <a:buNone/>
            </a:pPr>
            <a:endParaRPr lang="en-US" sz="1400" b="1" dirty="0"/>
          </a:p>
          <a:p>
            <a:pPr marL="0" indent="0">
              <a:buNone/>
            </a:pPr>
            <a:endParaRPr lang="en-US" sz="1400" b="1" dirty="0"/>
          </a:p>
          <a:p>
            <a:endParaRPr lang="en-US" sz="1400" b="1" dirty="0"/>
          </a:p>
        </p:txBody>
      </p:sp>
      <p:sp>
        <p:nvSpPr>
          <p:cNvPr id="13" name="Text Placeholder 2">
            <a:extLst>
              <a:ext uri="{FF2B5EF4-FFF2-40B4-BE49-F238E27FC236}">
                <a16:creationId xmlns:a16="http://schemas.microsoft.com/office/drawing/2014/main" id="{FF36A58E-3D34-4E4F-A449-D5AE96B4EC58}"/>
              </a:ext>
            </a:extLst>
          </p:cNvPr>
          <p:cNvSpPr txBox="1">
            <a:spLocks/>
          </p:cNvSpPr>
          <p:nvPr/>
        </p:nvSpPr>
        <p:spPr>
          <a:xfrm>
            <a:off x="3981898" y="1980347"/>
            <a:ext cx="957779" cy="45174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b="1" dirty="0"/>
              <a:t>Ideas: </a:t>
            </a:r>
          </a:p>
          <a:p>
            <a:endParaRPr lang="en-US" sz="1400" b="1" dirty="0"/>
          </a:p>
          <a:p>
            <a:pPr marL="0" indent="0">
              <a:buNone/>
            </a:pPr>
            <a:endParaRPr lang="en-US" sz="1400" b="1" dirty="0"/>
          </a:p>
          <a:p>
            <a:pPr marL="0" indent="0">
              <a:buNone/>
            </a:pPr>
            <a:endParaRPr lang="en-US" sz="1400" b="1" dirty="0"/>
          </a:p>
          <a:p>
            <a:pPr marL="0" indent="0">
              <a:buNone/>
            </a:pPr>
            <a:endParaRPr lang="en-US" sz="1400" b="1" dirty="0"/>
          </a:p>
          <a:p>
            <a:endParaRPr lang="en-US" sz="1400" b="1" dirty="0"/>
          </a:p>
        </p:txBody>
      </p:sp>
    </p:spTree>
    <p:extLst>
      <p:ext uri="{BB962C8B-B14F-4D97-AF65-F5344CB8AC3E}">
        <p14:creationId xmlns:p14="http://schemas.microsoft.com/office/powerpoint/2010/main" val="22481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rgbClr val="759C6C"/>
                </a:solidFill>
              </a:rPr>
              <a:t>Goal: </a:t>
            </a:r>
            <a:r>
              <a:rPr lang="en-US" dirty="0"/>
              <a:t>15 mins.</a:t>
            </a:r>
            <a:endParaRPr lang="en-US" dirty="0">
              <a:solidFill>
                <a:schemeClr val="accent1"/>
              </a:solidFill>
            </a:endParaRPr>
          </a:p>
        </p:txBody>
      </p:sp>
      <p:sp>
        <p:nvSpPr>
          <p:cNvPr id="26" name="Text Placeholder 2">
            <a:extLst>
              <a:ext uri="{FF2B5EF4-FFF2-40B4-BE49-F238E27FC236}">
                <a16:creationId xmlns:a16="http://schemas.microsoft.com/office/drawing/2014/main" id="{C0742D74-9824-48C5-B86F-F8A746124D21}"/>
              </a:ext>
            </a:extLst>
          </p:cNvPr>
          <p:cNvSpPr txBox="1">
            <a:spLocks/>
          </p:cNvSpPr>
          <p:nvPr/>
        </p:nvSpPr>
        <p:spPr>
          <a:xfrm>
            <a:off x="623889" y="2165945"/>
            <a:ext cx="6542456"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Create a goal statement</a:t>
            </a:r>
          </a:p>
          <a:p>
            <a:endParaRPr lang="en-US" sz="2600" dirty="0"/>
          </a:p>
          <a:p>
            <a:r>
              <a:rPr lang="en-US" sz="2600" dirty="0"/>
              <a:t>Determine what is in scope or out of scope for a  3 day engagement.</a:t>
            </a:r>
          </a:p>
          <a:p>
            <a:endParaRPr lang="en-US" sz="2600" dirty="0"/>
          </a:p>
          <a:p>
            <a:pPr marL="0" indent="0">
              <a:buNone/>
            </a:pPr>
            <a:endParaRPr lang="en-US" sz="2600" dirty="0"/>
          </a:p>
          <a:p>
            <a:endParaRPr lang="en-US" sz="2600" dirty="0"/>
          </a:p>
          <a:p>
            <a:endParaRPr lang="en-US" sz="2600" dirty="0"/>
          </a:p>
          <a:p>
            <a:endParaRPr lang="en-US" sz="2600" dirty="0"/>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19</a:t>
            </a:fld>
            <a:endParaRPr lang="en-US" dirty="0"/>
          </a:p>
        </p:txBody>
      </p:sp>
      <p:grpSp>
        <p:nvGrpSpPr>
          <p:cNvPr id="6" name="Group 5">
            <a:extLst>
              <a:ext uri="{FF2B5EF4-FFF2-40B4-BE49-F238E27FC236}">
                <a16:creationId xmlns:a16="http://schemas.microsoft.com/office/drawing/2014/main" id="{D88F5D5C-0656-4275-9728-664073A95FEF}"/>
              </a:ext>
            </a:extLst>
          </p:cNvPr>
          <p:cNvGrpSpPr/>
          <p:nvPr/>
        </p:nvGrpSpPr>
        <p:grpSpPr>
          <a:xfrm>
            <a:off x="7784764" y="1557345"/>
            <a:ext cx="3569036" cy="3527105"/>
            <a:chOff x="4382988" y="1883787"/>
            <a:chExt cx="3168416" cy="3046691"/>
          </a:xfrm>
        </p:grpSpPr>
        <p:sp>
          <p:nvSpPr>
            <p:cNvPr id="8" name="Rectangle 7">
              <a:extLst>
                <a:ext uri="{FF2B5EF4-FFF2-40B4-BE49-F238E27FC236}">
                  <a16:creationId xmlns:a16="http://schemas.microsoft.com/office/drawing/2014/main" id="{C1AD6AF2-B129-41AE-BD59-996CCEDBD370}"/>
                </a:ext>
              </a:extLst>
            </p:cNvPr>
            <p:cNvSpPr/>
            <p:nvPr/>
          </p:nvSpPr>
          <p:spPr bwMode="gray">
            <a:xfrm>
              <a:off x="4415926"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pic>
          <p:nvPicPr>
            <p:cNvPr id="9" name="Picture 8">
              <a:extLst>
                <a:ext uri="{FF2B5EF4-FFF2-40B4-BE49-F238E27FC236}">
                  <a16:creationId xmlns:a16="http://schemas.microsoft.com/office/drawing/2014/main" id="{070F1B13-4541-42F2-832F-489608BAA0D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2941" t="10902" r="4703" b="11509"/>
            <a:stretch/>
          </p:blipFill>
          <p:spPr>
            <a:xfrm>
              <a:off x="4382988" y="1883787"/>
              <a:ext cx="3168416" cy="2916271"/>
            </a:xfrm>
            <a:prstGeom prst="rect">
              <a:avLst/>
            </a:prstGeom>
            <a:ln>
              <a:noFill/>
            </a:ln>
          </p:spPr>
        </p:pic>
        <p:sp>
          <p:nvSpPr>
            <p:cNvPr id="10" name="Rectangle 9">
              <a:extLst>
                <a:ext uri="{FF2B5EF4-FFF2-40B4-BE49-F238E27FC236}">
                  <a16:creationId xmlns:a16="http://schemas.microsoft.com/office/drawing/2014/main" id="{0E4A0A88-9E0E-44FF-B94D-58CCB6018E98}"/>
                </a:ext>
              </a:extLst>
            </p:cNvPr>
            <p:cNvSpPr/>
            <p:nvPr/>
          </p:nvSpPr>
          <p:spPr bwMode="gray">
            <a:xfrm flipV="1">
              <a:off x="4415926" y="4811805"/>
              <a:ext cx="3135478" cy="118673"/>
            </a:xfrm>
            <a:prstGeom prst="rect">
              <a:avLst/>
            </a:prstGeom>
            <a:solidFill>
              <a:srgbClr val="07C6E5"/>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spTree>
    <p:extLst>
      <p:ext uri="{BB962C8B-B14F-4D97-AF65-F5344CB8AC3E}">
        <p14:creationId xmlns:p14="http://schemas.microsoft.com/office/powerpoint/2010/main" val="27506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B2165A-E839-CD48-9723-7C9F1E86E414}"/>
              </a:ext>
            </a:extLst>
          </p:cNvPr>
          <p:cNvSpPr>
            <a:spLocks noGrp="1"/>
          </p:cNvSpPr>
          <p:nvPr>
            <p:ph type="ftr" sz="quarter" idx="15"/>
          </p:nvPr>
        </p:nvSpPr>
        <p:spPr/>
        <p:txBody>
          <a:bodyPr/>
          <a:lstStyle/>
          <a:p>
            <a:r>
              <a:rPr lang="en-US"/>
              <a:t>Confidential – © 2019 Oracle Internal/Restricted</a:t>
            </a:r>
            <a:endParaRPr lang="en-US" dirty="0"/>
          </a:p>
        </p:txBody>
      </p:sp>
      <p:sp>
        <p:nvSpPr>
          <p:cNvPr id="3" name="Slide Number Placeholder 2">
            <a:extLst>
              <a:ext uri="{FF2B5EF4-FFF2-40B4-BE49-F238E27FC236}">
                <a16:creationId xmlns:a16="http://schemas.microsoft.com/office/drawing/2014/main" id="{F4EFABD9-690E-0349-9962-079A2C621339}"/>
              </a:ext>
            </a:extLst>
          </p:cNvPr>
          <p:cNvSpPr>
            <a:spLocks noGrp="1"/>
          </p:cNvSpPr>
          <p:nvPr>
            <p:ph type="sldNum" sz="quarter" idx="16"/>
          </p:nvPr>
        </p:nvSpPr>
        <p:spPr/>
        <p:txBody>
          <a:bodyPr/>
          <a:lstStyle/>
          <a:p>
            <a:fld id="{7C371504-33D9-B044-8C50-620C44A06CB1}" type="slidenum">
              <a:rPr lang="en-US" smtClean="0"/>
              <a:pPr/>
              <a:t>2</a:t>
            </a:fld>
            <a:endParaRPr lang="en-US" dirty="0"/>
          </a:p>
        </p:txBody>
      </p:sp>
      <p:sp>
        <p:nvSpPr>
          <p:cNvPr id="4" name="Text Placeholder 3">
            <a:extLst>
              <a:ext uri="{FF2B5EF4-FFF2-40B4-BE49-F238E27FC236}">
                <a16:creationId xmlns:a16="http://schemas.microsoft.com/office/drawing/2014/main" id="{4203A6D5-0066-8043-AE1B-05F1DF1CCB7F}"/>
              </a:ext>
            </a:extLst>
          </p:cNvPr>
          <p:cNvSpPr>
            <a:spLocks noGrp="1"/>
          </p:cNvSpPr>
          <p:nvPr>
            <p:ph type="body" sz="quarter" idx="17"/>
          </p:nvPr>
        </p:nvSpPr>
        <p:spPr/>
        <p:txBody>
          <a:bodyPr/>
          <a:lstStyle/>
          <a:p>
            <a:r>
              <a:rPr lang="en-US" dirty="0"/>
              <a:t>Break New Ground </a:t>
            </a:r>
          </a:p>
        </p:txBody>
      </p:sp>
      <p:sp>
        <p:nvSpPr>
          <p:cNvPr id="5" name="Title 4">
            <a:extLst>
              <a:ext uri="{FF2B5EF4-FFF2-40B4-BE49-F238E27FC236}">
                <a16:creationId xmlns:a16="http://schemas.microsoft.com/office/drawing/2014/main" id="{6B53DDD5-BCB1-C441-A61A-7F5B1C7580B8}"/>
              </a:ext>
            </a:extLst>
          </p:cNvPr>
          <p:cNvSpPr>
            <a:spLocks noGrp="1"/>
          </p:cNvSpPr>
          <p:nvPr>
            <p:ph type="title"/>
          </p:nvPr>
        </p:nvSpPr>
        <p:spPr/>
        <p:txBody>
          <a:bodyPr/>
          <a:lstStyle/>
          <a:p>
            <a:r>
              <a:rPr lang="en-US" dirty="0"/>
              <a:t>[Customer Name]</a:t>
            </a:r>
          </a:p>
        </p:txBody>
      </p:sp>
      <p:sp>
        <p:nvSpPr>
          <p:cNvPr id="7" name="Text Placeholder 3">
            <a:extLst>
              <a:ext uri="{FF2B5EF4-FFF2-40B4-BE49-F238E27FC236}">
                <a16:creationId xmlns:a16="http://schemas.microsoft.com/office/drawing/2014/main" id="{8E9DB0A9-74D9-FA41-817B-102A81461035}"/>
              </a:ext>
            </a:extLst>
          </p:cNvPr>
          <p:cNvSpPr txBox="1">
            <a:spLocks/>
          </p:cNvSpPr>
          <p:nvPr/>
        </p:nvSpPr>
        <p:spPr>
          <a:xfrm>
            <a:off x="768095" y="5239646"/>
            <a:ext cx="4257726" cy="2493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[CPR/ECA/IA Name]</a:t>
            </a:r>
          </a:p>
        </p:txBody>
      </p:sp>
      <p:sp>
        <p:nvSpPr>
          <p:cNvPr id="8" name="Text Placeholder 4">
            <a:extLst>
              <a:ext uri="{FF2B5EF4-FFF2-40B4-BE49-F238E27FC236}">
                <a16:creationId xmlns:a16="http://schemas.microsoft.com/office/drawing/2014/main" id="{3DA1F92A-4E4F-BD41-886D-85B78400712A}"/>
              </a:ext>
            </a:extLst>
          </p:cNvPr>
          <p:cNvSpPr txBox="1">
            <a:spLocks/>
          </p:cNvSpPr>
          <p:nvPr/>
        </p:nvSpPr>
        <p:spPr>
          <a:xfrm>
            <a:off x="768095" y="5564669"/>
            <a:ext cx="4257726" cy="528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[Title]</a:t>
            </a:r>
          </a:p>
        </p:txBody>
      </p:sp>
    </p:spTree>
    <p:extLst>
      <p:ext uri="{BB962C8B-B14F-4D97-AF65-F5344CB8AC3E}">
        <p14:creationId xmlns:p14="http://schemas.microsoft.com/office/powerpoint/2010/main" val="65896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88D854-5339-034B-8361-99DE41BDC8D3}"/>
              </a:ext>
            </a:extLst>
          </p:cNvPr>
          <p:cNvSpPr/>
          <p:nvPr/>
        </p:nvSpPr>
        <p:spPr>
          <a:xfrm>
            <a:off x="3316940" y="1541929"/>
            <a:ext cx="4840941" cy="46257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chemeClr val="accent1"/>
                </a:solidFill>
              </a:rPr>
              <a:t>Goal: </a:t>
            </a:r>
            <a:r>
              <a:rPr lang="en-US" dirty="0"/>
              <a:t>Flip chart template</a:t>
            </a:r>
            <a:endParaRPr lang="en-US" dirty="0">
              <a:solidFill>
                <a:schemeClr val="accent1"/>
              </a:solidFill>
            </a:endParaRPr>
          </a:p>
        </p:txBody>
      </p:sp>
      <p:sp>
        <p:nvSpPr>
          <p:cNvPr id="26" name="Text Placeholder 2">
            <a:extLst>
              <a:ext uri="{FF2B5EF4-FFF2-40B4-BE49-F238E27FC236}">
                <a16:creationId xmlns:a16="http://schemas.microsoft.com/office/drawing/2014/main" id="{C0742D74-9824-48C5-B86F-F8A746124D21}"/>
              </a:ext>
            </a:extLst>
          </p:cNvPr>
          <p:cNvSpPr txBox="1">
            <a:spLocks/>
          </p:cNvSpPr>
          <p:nvPr/>
        </p:nvSpPr>
        <p:spPr>
          <a:xfrm>
            <a:off x="3601060" y="1860091"/>
            <a:ext cx="745376" cy="45174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b="1" dirty="0"/>
              <a:t>Goal:</a:t>
            </a:r>
          </a:p>
          <a:p>
            <a:endParaRPr lang="en-US" sz="1400" b="1" dirty="0"/>
          </a:p>
          <a:p>
            <a:pPr marL="0" indent="0">
              <a:buNone/>
            </a:pPr>
            <a:endParaRPr lang="en-US" sz="1400" b="1" dirty="0"/>
          </a:p>
          <a:p>
            <a:pPr marL="0" indent="0">
              <a:buNone/>
            </a:pPr>
            <a:endParaRPr lang="en-US" sz="1400" b="1" dirty="0"/>
          </a:p>
          <a:p>
            <a:pPr marL="0" indent="0">
              <a:buNone/>
            </a:pPr>
            <a:endParaRPr lang="en-US" sz="1400" b="1" dirty="0"/>
          </a:p>
          <a:p>
            <a:endParaRPr lang="en-US" sz="1400" b="1" dirty="0"/>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20</a:t>
            </a:fld>
            <a:endParaRPr lang="en-US" dirty="0"/>
          </a:p>
        </p:txBody>
      </p:sp>
      <p:sp>
        <p:nvSpPr>
          <p:cNvPr id="11" name="Text Placeholder 2">
            <a:extLst>
              <a:ext uri="{FF2B5EF4-FFF2-40B4-BE49-F238E27FC236}">
                <a16:creationId xmlns:a16="http://schemas.microsoft.com/office/drawing/2014/main" id="{FF7D0A5E-719F-6E48-974D-39F5A9F77C97}"/>
              </a:ext>
            </a:extLst>
          </p:cNvPr>
          <p:cNvSpPr txBox="1">
            <a:spLocks/>
          </p:cNvSpPr>
          <p:nvPr/>
        </p:nvSpPr>
        <p:spPr>
          <a:xfrm>
            <a:off x="3608577" y="3072581"/>
            <a:ext cx="957779" cy="45174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b="1" dirty="0"/>
              <a:t>In Scope:</a:t>
            </a:r>
          </a:p>
          <a:p>
            <a:endParaRPr lang="en-US" sz="1400" b="1" dirty="0"/>
          </a:p>
          <a:p>
            <a:pPr marL="0" indent="0">
              <a:buNone/>
            </a:pPr>
            <a:endParaRPr lang="en-US" sz="1400" b="1" dirty="0"/>
          </a:p>
          <a:p>
            <a:pPr marL="0" indent="0">
              <a:buNone/>
            </a:pPr>
            <a:endParaRPr lang="en-US" sz="1400" b="1" dirty="0"/>
          </a:p>
          <a:p>
            <a:pPr marL="0" indent="0">
              <a:buNone/>
            </a:pPr>
            <a:endParaRPr lang="en-US" sz="1400" b="1" dirty="0"/>
          </a:p>
          <a:p>
            <a:endParaRPr lang="en-US" sz="1400" b="1" dirty="0"/>
          </a:p>
        </p:txBody>
      </p:sp>
      <p:sp>
        <p:nvSpPr>
          <p:cNvPr id="12" name="Text Placeholder 2">
            <a:extLst>
              <a:ext uri="{FF2B5EF4-FFF2-40B4-BE49-F238E27FC236}">
                <a16:creationId xmlns:a16="http://schemas.microsoft.com/office/drawing/2014/main" id="{2D0CC0BA-289A-104D-8D8C-322B1D999954}"/>
              </a:ext>
            </a:extLst>
          </p:cNvPr>
          <p:cNvSpPr txBox="1">
            <a:spLocks/>
          </p:cNvSpPr>
          <p:nvPr/>
        </p:nvSpPr>
        <p:spPr>
          <a:xfrm>
            <a:off x="6041049" y="3107883"/>
            <a:ext cx="1171502" cy="45174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b="1" dirty="0"/>
              <a:t>Out of Scope:</a:t>
            </a:r>
          </a:p>
          <a:p>
            <a:endParaRPr lang="en-US" sz="1400" b="1" dirty="0"/>
          </a:p>
          <a:p>
            <a:pPr marL="0" indent="0">
              <a:buNone/>
            </a:pPr>
            <a:endParaRPr lang="en-US" sz="1400" b="1" dirty="0"/>
          </a:p>
          <a:p>
            <a:pPr marL="0" indent="0">
              <a:buNone/>
            </a:pPr>
            <a:endParaRPr lang="en-US" sz="1400" b="1" dirty="0"/>
          </a:p>
          <a:p>
            <a:pPr marL="0" indent="0">
              <a:buNone/>
            </a:pPr>
            <a:endParaRPr lang="en-US" sz="1400" b="1" dirty="0"/>
          </a:p>
          <a:p>
            <a:endParaRPr lang="en-US" sz="1400" b="1" dirty="0"/>
          </a:p>
        </p:txBody>
      </p:sp>
    </p:spTree>
    <p:extLst>
      <p:ext uri="{BB962C8B-B14F-4D97-AF65-F5344CB8AC3E}">
        <p14:creationId xmlns:p14="http://schemas.microsoft.com/office/powerpoint/2010/main" val="407717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637AC0-C6C6-9B45-A482-074A1C091404}"/>
              </a:ext>
            </a:extLst>
          </p:cNvPr>
          <p:cNvSpPr>
            <a:spLocks noGrp="1"/>
          </p:cNvSpPr>
          <p:nvPr>
            <p:ph type="ftr" sz="quarter" idx="11"/>
          </p:nvPr>
        </p:nvSpPr>
        <p:spPr>
          <a:xfrm>
            <a:off x="1143000" y="6395712"/>
            <a:ext cx="3584275" cy="274003"/>
          </a:xfrm>
        </p:spPr>
        <p:txBody>
          <a:bodyPr/>
          <a:lstStyle/>
          <a:p>
            <a:pPr>
              <a:defRPr/>
            </a:pPr>
            <a:r>
              <a:rPr lang="en-US">
                <a:solidFill>
                  <a:srgbClr val="58595B"/>
                </a:solidFill>
              </a:rPr>
              <a:t>Confidential – © 2019 Oracle Internal/Restricted</a:t>
            </a:r>
            <a:endParaRPr lang="en-US" dirty="0">
              <a:solidFill>
                <a:srgbClr val="58595B"/>
              </a:solidFill>
            </a:endParaRPr>
          </a:p>
        </p:txBody>
      </p:sp>
      <p:sp>
        <p:nvSpPr>
          <p:cNvPr id="4" name="Title 3">
            <a:extLst>
              <a:ext uri="{FF2B5EF4-FFF2-40B4-BE49-F238E27FC236}">
                <a16:creationId xmlns:a16="http://schemas.microsoft.com/office/drawing/2014/main" id="{FE48AFEA-D1A4-D74E-AB26-E66494995D12}"/>
              </a:ext>
            </a:extLst>
          </p:cNvPr>
          <p:cNvSpPr>
            <a:spLocks noGrp="1"/>
          </p:cNvSpPr>
          <p:nvPr>
            <p:ph type="title"/>
          </p:nvPr>
        </p:nvSpPr>
        <p:spPr/>
        <p:txBody>
          <a:bodyPr/>
          <a:lstStyle/>
          <a:p>
            <a:r>
              <a:rPr lang="en-US" dirty="0">
                <a:solidFill>
                  <a:srgbClr val="759C6C"/>
                </a:solidFill>
              </a:rPr>
              <a:t>Tasks: </a:t>
            </a:r>
            <a:r>
              <a:rPr lang="en-US" dirty="0"/>
              <a:t>10 mins.</a:t>
            </a:r>
            <a:endParaRPr lang="en-US" dirty="0">
              <a:solidFill>
                <a:schemeClr val="accent1"/>
              </a:solidFill>
            </a:endParaRPr>
          </a:p>
        </p:txBody>
      </p:sp>
      <p:sp>
        <p:nvSpPr>
          <p:cNvPr id="26" name="Text Placeholder 2">
            <a:extLst>
              <a:ext uri="{FF2B5EF4-FFF2-40B4-BE49-F238E27FC236}">
                <a16:creationId xmlns:a16="http://schemas.microsoft.com/office/drawing/2014/main" id="{C0742D74-9824-48C5-B86F-F8A746124D21}"/>
              </a:ext>
            </a:extLst>
          </p:cNvPr>
          <p:cNvSpPr txBox="1">
            <a:spLocks/>
          </p:cNvSpPr>
          <p:nvPr/>
        </p:nvSpPr>
        <p:spPr>
          <a:xfrm>
            <a:off x="623889" y="2165945"/>
            <a:ext cx="6542456"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List first 5-10 tasks for team.</a:t>
            </a:r>
          </a:p>
          <a:p>
            <a:endParaRPr lang="en-US" sz="2600" dirty="0"/>
          </a:p>
          <a:p>
            <a:r>
              <a:rPr lang="en-US" sz="2600" dirty="0"/>
              <a:t>Assign names to tasks.</a:t>
            </a:r>
          </a:p>
          <a:p>
            <a:endParaRPr lang="en-US" sz="2600" dirty="0"/>
          </a:p>
          <a:p>
            <a:pPr marL="0" indent="0">
              <a:buNone/>
            </a:pPr>
            <a:endParaRPr lang="en-US" sz="2600" dirty="0"/>
          </a:p>
          <a:p>
            <a:endParaRPr lang="en-US" sz="2600" dirty="0"/>
          </a:p>
          <a:p>
            <a:endParaRPr lang="en-US" sz="2600" dirty="0"/>
          </a:p>
          <a:p>
            <a:endParaRPr lang="en-US" sz="2600" dirty="0"/>
          </a:p>
        </p:txBody>
      </p:sp>
      <p:sp>
        <p:nvSpPr>
          <p:cNvPr id="5" name="Slide Number Placeholder 4">
            <a:extLst>
              <a:ext uri="{FF2B5EF4-FFF2-40B4-BE49-F238E27FC236}">
                <a16:creationId xmlns:a16="http://schemas.microsoft.com/office/drawing/2014/main" id="{5FF9DFC6-7DC5-FE43-9CF9-C41C4495BE7A}"/>
              </a:ext>
            </a:extLst>
          </p:cNvPr>
          <p:cNvSpPr>
            <a:spLocks noGrp="1"/>
          </p:cNvSpPr>
          <p:nvPr>
            <p:ph type="sldNum" sz="quarter" idx="12"/>
          </p:nvPr>
        </p:nvSpPr>
        <p:spPr/>
        <p:txBody>
          <a:bodyPr/>
          <a:lstStyle/>
          <a:p>
            <a:fld id="{C51EAA63-D034-42AE-91FA-B13B9518C7BE}" type="slidenum">
              <a:rPr lang="en-US"/>
              <a:t>21</a:t>
            </a:fld>
            <a:endParaRPr lang="en-US" dirty="0"/>
          </a:p>
        </p:txBody>
      </p:sp>
      <p:grpSp>
        <p:nvGrpSpPr>
          <p:cNvPr id="11" name="Group 10">
            <a:extLst>
              <a:ext uri="{FF2B5EF4-FFF2-40B4-BE49-F238E27FC236}">
                <a16:creationId xmlns:a16="http://schemas.microsoft.com/office/drawing/2014/main" id="{248FCA52-E278-4F51-9942-7FC664793AE4}"/>
              </a:ext>
            </a:extLst>
          </p:cNvPr>
          <p:cNvGrpSpPr/>
          <p:nvPr/>
        </p:nvGrpSpPr>
        <p:grpSpPr>
          <a:xfrm>
            <a:off x="7629857" y="1579945"/>
            <a:ext cx="3629384" cy="3527266"/>
            <a:chOff x="7796802" y="1873635"/>
            <a:chExt cx="3145341" cy="3056843"/>
          </a:xfrm>
        </p:grpSpPr>
        <p:grpSp>
          <p:nvGrpSpPr>
            <p:cNvPr id="12" name="Group 11">
              <a:extLst>
                <a:ext uri="{FF2B5EF4-FFF2-40B4-BE49-F238E27FC236}">
                  <a16:creationId xmlns:a16="http://schemas.microsoft.com/office/drawing/2014/main" id="{06EBECD7-0139-480A-A53A-5FBC33378BB8}"/>
                </a:ext>
              </a:extLst>
            </p:cNvPr>
            <p:cNvGrpSpPr/>
            <p:nvPr/>
          </p:nvGrpSpPr>
          <p:grpSpPr>
            <a:xfrm>
              <a:off x="7796802" y="1883787"/>
              <a:ext cx="3135478" cy="3046691"/>
              <a:chOff x="7796802" y="1883787"/>
              <a:chExt cx="3135478" cy="3046691"/>
            </a:xfrm>
          </p:grpSpPr>
          <p:sp>
            <p:nvSpPr>
              <p:cNvPr id="15" name="Rectangle 14">
                <a:extLst>
                  <a:ext uri="{FF2B5EF4-FFF2-40B4-BE49-F238E27FC236}">
                    <a16:creationId xmlns:a16="http://schemas.microsoft.com/office/drawing/2014/main" id="{23D25F1C-4ED2-4FC6-9262-924BAA5A8697}"/>
                  </a:ext>
                </a:extLst>
              </p:cNvPr>
              <p:cNvSpPr/>
              <p:nvPr/>
            </p:nvSpPr>
            <p:spPr bwMode="gray">
              <a:xfrm>
                <a:off x="7796802" y="1883787"/>
                <a:ext cx="3135478" cy="2974198"/>
              </a:xfrm>
              <a:prstGeom prst="rect">
                <a:avLst/>
              </a:prstGeom>
              <a:solidFill>
                <a:schemeClr val="bg1"/>
              </a:solidFill>
              <a:ln w="12700">
                <a:solidFill>
                  <a:schemeClr val="bg1">
                    <a:lumMod val="9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16" name="Rectangle 15">
                <a:extLst>
                  <a:ext uri="{FF2B5EF4-FFF2-40B4-BE49-F238E27FC236}">
                    <a16:creationId xmlns:a16="http://schemas.microsoft.com/office/drawing/2014/main" id="{ED81B447-5B9B-47B8-9491-F60EEF8ABDF7}"/>
                  </a:ext>
                </a:extLst>
              </p:cNvPr>
              <p:cNvSpPr/>
              <p:nvPr/>
            </p:nvSpPr>
            <p:spPr bwMode="gray">
              <a:xfrm flipV="1">
                <a:off x="7796802" y="4811805"/>
                <a:ext cx="3135478" cy="118673"/>
              </a:xfrm>
              <a:prstGeom prst="rect">
                <a:avLst/>
              </a:prstGeom>
              <a:solidFill>
                <a:srgbClr val="76D12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pic>
          <p:nvPicPr>
            <p:cNvPr id="13" name="Picture 12">
              <a:extLst>
                <a:ext uri="{FF2B5EF4-FFF2-40B4-BE49-F238E27FC236}">
                  <a16:creationId xmlns:a16="http://schemas.microsoft.com/office/drawing/2014/main" id="{810AA88E-CBF8-4046-998A-09F787AF9898}"/>
                </a:ext>
              </a:extLst>
            </p:cNvPr>
            <p:cNvPicPr>
              <a:picLocks noChangeAspect="1"/>
            </p:cNvPicPr>
            <p:nvPr/>
          </p:nvPicPr>
          <p:blipFill rotWithShape="1">
            <a:blip r:embed="rId3"/>
            <a:srcRect l="25374" t="38488" r="48015" b="3092"/>
            <a:stretch/>
          </p:blipFill>
          <p:spPr>
            <a:xfrm rot="5400000">
              <a:off x="7905318" y="1774982"/>
              <a:ext cx="2938172" cy="3135478"/>
            </a:xfrm>
            <a:prstGeom prst="rect">
              <a:avLst/>
            </a:prstGeom>
            <a:ln>
              <a:noFill/>
            </a:ln>
          </p:spPr>
        </p:pic>
      </p:grpSp>
    </p:spTree>
    <p:extLst>
      <p:ext uri="{BB962C8B-B14F-4D97-AF65-F5344CB8AC3E}">
        <p14:creationId xmlns:p14="http://schemas.microsoft.com/office/powerpoint/2010/main" val="64262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dirty="0"/>
              <a:t>Let’s get started!</a:t>
            </a:r>
          </a:p>
        </p:txBody>
      </p:sp>
      <p:sp>
        <p:nvSpPr>
          <p:cNvPr id="6" name="Title 5"/>
          <p:cNvSpPr>
            <a:spLocks noGrp="1"/>
          </p:cNvSpPr>
          <p:nvPr>
            <p:ph type="title"/>
          </p:nvPr>
        </p:nvSpPr>
        <p:spPr/>
        <p:txBody>
          <a:bodyPr/>
          <a:lstStyle/>
          <a:p>
            <a:r>
              <a:rPr lang="en-US" dirty="0"/>
              <a:t>Design &amp; Develop</a:t>
            </a:r>
          </a:p>
        </p:txBody>
      </p:sp>
      <p:sp>
        <p:nvSpPr>
          <p:cNvPr id="2" name="Footer Placeholder 1">
            <a:extLst>
              <a:ext uri="{FF2B5EF4-FFF2-40B4-BE49-F238E27FC236}">
                <a16:creationId xmlns:a16="http://schemas.microsoft.com/office/drawing/2014/main" id="{A1438870-F390-A241-B457-F32C7E96F390}"/>
              </a:ext>
            </a:extLst>
          </p:cNvPr>
          <p:cNvSpPr>
            <a:spLocks noGrp="1"/>
          </p:cNvSpPr>
          <p:nvPr>
            <p:ph type="ftr" sz="quarter" idx="15"/>
          </p:nvPr>
        </p:nvSpPr>
        <p:spPr/>
        <p:txBody>
          <a:bodyPr/>
          <a:lstStyle/>
          <a:p>
            <a:r>
              <a:rPr lang="en-US" dirty="0"/>
              <a:t>Confidential – © 2019 Oracle Internal/Restricted</a:t>
            </a:r>
          </a:p>
        </p:txBody>
      </p:sp>
      <p:sp>
        <p:nvSpPr>
          <p:cNvPr id="4" name="Slide Number Placeholder 3">
            <a:extLst>
              <a:ext uri="{FF2B5EF4-FFF2-40B4-BE49-F238E27FC236}">
                <a16:creationId xmlns:a16="http://schemas.microsoft.com/office/drawing/2014/main" id="{8F96BB68-CA4D-B149-A583-1411624447F9}"/>
              </a:ext>
            </a:extLst>
          </p:cNvPr>
          <p:cNvSpPr>
            <a:spLocks noGrp="1"/>
          </p:cNvSpPr>
          <p:nvPr>
            <p:ph type="sldNum" sz="quarter" idx="16"/>
          </p:nvPr>
        </p:nvSpPr>
        <p:spPr/>
        <p:txBody>
          <a:bodyPr/>
          <a:lstStyle/>
          <a:p>
            <a:fld id="{7C371504-33D9-B044-8C50-620C44A06CB1}" type="slidenum">
              <a:rPr lang="en-US" smtClean="0"/>
              <a:pPr/>
              <a:t>22</a:t>
            </a:fld>
            <a:endParaRPr lang="en-US" dirty="0"/>
          </a:p>
        </p:txBody>
      </p:sp>
    </p:spTree>
    <p:extLst>
      <p:ext uri="{BB962C8B-B14F-4D97-AF65-F5344CB8AC3E}">
        <p14:creationId xmlns:p14="http://schemas.microsoft.com/office/powerpoint/2010/main" val="1677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2434B0-BA9C-2943-9B3F-F30A0029BD56}"/>
              </a:ext>
            </a:extLst>
          </p:cNvPr>
          <p:cNvSpPr>
            <a:spLocks noGrp="1"/>
          </p:cNvSpPr>
          <p:nvPr>
            <p:ph type="ftr" sz="quarter" idx="11"/>
          </p:nvPr>
        </p:nvSpPr>
        <p:spPr>
          <a:xfrm>
            <a:off x="1143000" y="6398472"/>
            <a:ext cx="3429000" cy="271243"/>
          </a:xfrm>
        </p:spPr>
        <p:txBody>
          <a:bodyPr/>
          <a:lstStyle/>
          <a:p>
            <a:r>
              <a:rPr lang="en-US" dirty="0"/>
              <a:t>Confidential – © 2019 Oracle Internal/Restricted</a:t>
            </a:r>
          </a:p>
        </p:txBody>
      </p:sp>
      <p:sp>
        <p:nvSpPr>
          <p:cNvPr id="5" name="Slide Number Placeholder 4">
            <a:extLst>
              <a:ext uri="{FF2B5EF4-FFF2-40B4-BE49-F238E27FC236}">
                <a16:creationId xmlns:a16="http://schemas.microsoft.com/office/drawing/2014/main" id="{71A01F16-D42A-8048-93D9-404580DC0F27}"/>
              </a:ext>
            </a:extLst>
          </p:cNvPr>
          <p:cNvSpPr>
            <a:spLocks noGrp="1"/>
          </p:cNvSpPr>
          <p:nvPr>
            <p:ph type="sldNum" sz="quarter" idx="12"/>
          </p:nvPr>
        </p:nvSpPr>
        <p:spPr/>
        <p:txBody>
          <a:bodyPr/>
          <a:lstStyle/>
          <a:p>
            <a:fld id="{C51EAA63-D034-42AE-91FA-B13B9518C7BE}" type="slidenum">
              <a:rPr lang="en-US"/>
              <a:t>23</a:t>
            </a:fld>
            <a:endParaRPr lang="en-US" dirty="0"/>
          </a:p>
        </p:txBody>
      </p:sp>
      <p:sp>
        <p:nvSpPr>
          <p:cNvPr id="6" name="Title 5">
            <a:extLst>
              <a:ext uri="{FF2B5EF4-FFF2-40B4-BE49-F238E27FC236}">
                <a16:creationId xmlns:a16="http://schemas.microsoft.com/office/drawing/2014/main" id="{FF8380FD-F2C5-49A0-9403-27322A491FCD}"/>
              </a:ext>
            </a:extLst>
          </p:cNvPr>
          <p:cNvSpPr>
            <a:spLocks noGrp="1"/>
          </p:cNvSpPr>
          <p:nvPr>
            <p:ph type="title"/>
          </p:nvPr>
        </p:nvSpPr>
        <p:spPr/>
        <p:txBody>
          <a:bodyPr/>
          <a:lstStyle/>
          <a:p>
            <a:r>
              <a:rPr lang="en-US" dirty="0">
                <a:solidFill>
                  <a:srgbClr val="759C6C"/>
                </a:solidFill>
              </a:rPr>
              <a:t>Check In: </a:t>
            </a:r>
            <a:r>
              <a:rPr lang="en-US" dirty="0"/>
              <a:t>4:50 PM</a:t>
            </a:r>
          </a:p>
        </p:txBody>
      </p:sp>
      <p:sp>
        <p:nvSpPr>
          <p:cNvPr id="21" name="Text Placeholder 2">
            <a:extLst>
              <a:ext uri="{FF2B5EF4-FFF2-40B4-BE49-F238E27FC236}">
                <a16:creationId xmlns:a16="http://schemas.microsoft.com/office/drawing/2014/main" id="{1A3E045F-A15E-4632-A53B-BD5D648E4C09}"/>
              </a:ext>
            </a:extLst>
          </p:cNvPr>
          <p:cNvSpPr txBox="1">
            <a:spLocks/>
          </p:cNvSpPr>
          <p:nvPr/>
        </p:nvSpPr>
        <p:spPr>
          <a:xfrm>
            <a:off x="757514" y="2204931"/>
            <a:ext cx="11211737"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What were you able to accomplish?</a:t>
            </a:r>
          </a:p>
          <a:p>
            <a:endParaRPr lang="en-US" sz="2600" dirty="0"/>
          </a:p>
          <a:p>
            <a:r>
              <a:rPr lang="en-US" sz="2600" dirty="0"/>
              <a:t>What are you going to work on next? </a:t>
            </a:r>
          </a:p>
          <a:p>
            <a:endParaRPr lang="en-US" sz="2600" dirty="0"/>
          </a:p>
          <a:p>
            <a:r>
              <a:rPr lang="en-US" sz="2600" dirty="0"/>
              <a:t>Did you have any challenges or issues?</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p:txBody>
      </p:sp>
    </p:spTree>
    <p:extLst>
      <p:ext uri="{BB962C8B-B14F-4D97-AF65-F5344CB8AC3E}">
        <p14:creationId xmlns:p14="http://schemas.microsoft.com/office/powerpoint/2010/main" val="21062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endParaRPr lang="en-US" dirty="0"/>
          </a:p>
        </p:txBody>
      </p:sp>
      <p:sp>
        <p:nvSpPr>
          <p:cNvPr id="6" name="Title 5"/>
          <p:cNvSpPr>
            <a:spLocks noGrp="1"/>
          </p:cNvSpPr>
          <p:nvPr>
            <p:ph type="title"/>
          </p:nvPr>
        </p:nvSpPr>
        <p:spPr/>
        <p:txBody>
          <a:bodyPr/>
          <a:lstStyle/>
          <a:p>
            <a:r>
              <a:rPr lang="en-US" dirty="0"/>
              <a:t>[Customer Name] Innovate Day 2</a:t>
            </a:r>
            <a:br>
              <a:rPr lang="en-US" dirty="0"/>
            </a:br>
            <a:r>
              <a:rPr lang="en-US" sz="2000" dirty="0"/>
              <a:t>Design &amp; Develop</a:t>
            </a:r>
            <a:br>
              <a:rPr lang="en-US" sz="2000" dirty="0"/>
            </a:br>
            <a:endParaRPr lang="en-US" sz="2000" dirty="0"/>
          </a:p>
        </p:txBody>
      </p:sp>
      <p:sp>
        <p:nvSpPr>
          <p:cNvPr id="2" name="Footer Placeholder 1">
            <a:extLst>
              <a:ext uri="{FF2B5EF4-FFF2-40B4-BE49-F238E27FC236}">
                <a16:creationId xmlns:a16="http://schemas.microsoft.com/office/drawing/2014/main" id="{E7679211-6B1C-9242-9CAE-4956B85BD5B8}"/>
              </a:ext>
            </a:extLst>
          </p:cNvPr>
          <p:cNvSpPr>
            <a:spLocks noGrp="1"/>
          </p:cNvSpPr>
          <p:nvPr>
            <p:ph type="ftr" sz="quarter" idx="15"/>
          </p:nvPr>
        </p:nvSpPr>
        <p:spPr/>
        <p:txBody>
          <a:bodyPr/>
          <a:lstStyle/>
          <a:p>
            <a:r>
              <a:rPr lang="en-US" dirty="0"/>
              <a:t>Confidential – © 2019 Oracle Internal/Restricted</a:t>
            </a:r>
          </a:p>
        </p:txBody>
      </p:sp>
      <p:sp>
        <p:nvSpPr>
          <p:cNvPr id="4" name="Slide Number Placeholder 3">
            <a:extLst>
              <a:ext uri="{FF2B5EF4-FFF2-40B4-BE49-F238E27FC236}">
                <a16:creationId xmlns:a16="http://schemas.microsoft.com/office/drawing/2014/main" id="{C5B89A3B-EB51-5746-A470-039043CC5511}"/>
              </a:ext>
            </a:extLst>
          </p:cNvPr>
          <p:cNvSpPr>
            <a:spLocks noGrp="1"/>
          </p:cNvSpPr>
          <p:nvPr>
            <p:ph type="sldNum" sz="quarter" idx="16"/>
          </p:nvPr>
        </p:nvSpPr>
        <p:spPr/>
        <p:txBody>
          <a:bodyPr/>
          <a:lstStyle/>
          <a:p>
            <a:fld id="{7C371504-33D9-B044-8C50-620C44A06CB1}" type="slidenum">
              <a:rPr lang="en-US" smtClean="0"/>
              <a:pPr/>
              <a:t>24</a:t>
            </a:fld>
            <a:endParaRPr lang="en-US" dirty="0"/>
          </a:p>
        </p:txBody>
      </p:sp>
    </p:spTree>
    <p:extLst>
      <p:ext uri="{BB962C8B-B14F-4D97-AF65-F5344CB8AC3E}">
        <p14:creationId xmlns:p14="http://schemas.microsoft.com/office/powerpoint/2010/main" val="264164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2C7C-3DAE-8E40-9873-01DAE5F42146}"/>
              </a:ext>
            </a:extLst>
          </p:cNvPr>
          <p:cNvSpPr>
            <a:spLocks noGrp="1"/>
          </p:cNvSpPr>
          <p:nvPr>
            <p:ph type="title"/>
          </p:nvPr>
        </p:nvSpPr>
        <p:spPr>
          <a:xfrm>
            <a:off x="768096" y="288356"/>
            <a:ext cx="9887834" cy="844095"/>
          </a:xfrm>
        </p:spPr>
        <p:txBody>
          <a:bodyPr/>
          <a:lstStyle/>
          <a:p>
            <a:r>
              <a:rPr lang="en-US" dirty="0"/>
              <a:t>Agenda </a:t>
            </a:r>
          </a:p>
        </p:txBody>
      </p:sp>
      <p:sp>
        <p:nvSpPr>
          <p:cNvPr id="3" name="Footer Placeholder 2">
            <a:extLst>
              <a:ext uri="{FF2B5EF4-FFF2-40B4-BE49-F238E27FC236}">
                <a16:creationId xmlns:a16="http://schemas.microsoft.com/office/drawing/2014/main" id="{41648E42-5AF3-6B4C-8766-0AD34F70E41A}"/>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C15698E6-0487-814F-AE45-9E022C5C816A}"/>
              </a:ext>
            </a:extLst>
          </p:cNvPr>
          <p:cNvSpPr>
            <a:spLocks noGrp="1"/>
          </p:cNvSpPr>
          <p:nvPr>
            <p:ph type="sldNum" sz="quarter" idx="11"/>
          </p:nvPr>
        </p:nvSpPr>
        <p:spPr/>
        <p:txBody>
          <a:bodyPr/>
          <a:lstStyle/>
          <a:p>
            <a:fld id="{7C371504-33D9-B044-8C50-620C44A06CB1}" type="slidenum">
              <a:rPr lang="en-US" smtClean="0"/>
              <a:pPr/>
              <a:t>25</a:t>
            </a:fld>
            <a:endParaRPr lang="en-US" dirty="0"/>
          </a:p>
        </p:txBody>
      </p:sp>
      <p:grpSp>
        <p:nvGrpSpPr>
          <p:cNvPr id="59" name="Group 58">
            <a:extLst>
              <a:ext uri="{FF2B5EF4-FFF2-40B4-BE49-F238E27FC236}">
                <a16:creationId xmlns:a16="http://schemas.microsoft.com/office/drawing/2014/main" id="{1E3144AF-04D7-4249-A0FE-66FD997EF2C2}"/>
              </a:ext>
            </a:extLst>
          </p:cNvPr>
          <p:cNvGrpSpPr/>
          <p:nvPr/>
        </p:nvGrpSpPr>
        <p:grpSpPr>
          <a:xfrm>
            <a:off x="624074" y="1307609"/>
            <a:ext cx="11545855" cy="4873582"/>
            <a:chOff x="511181" y="1315380"/>
            <a:chExt cx="11545855" cy="4873582"/>
          </a:xfrm>
        </p:grpSpPr>
        <p:sp>
          <p:nvSpPr>
            <p:cNvPr id="6" name="Rectangle 5">
              <a:extLst>
                <a:ext uri="{FF2B5EF4-FFF2-40B4-BE49-F238E27FC236}">
                  <a16:creationId xmlns:a16="http://schemas.microsoft.com/office/drawing/2014/main" id="{56B6B9D0-32CC-2F4C-BCC8-D328C2E087F9}"/>
                </a:ext>
              </a:extLst>
            </p:cNvPr>
            <p:cNvSpPr/>
            <p:nvPr/>
          </p:nvSpPr>
          <p:spPr bwMode="gray">
            <a:xfrm>
              <a:off x="512337" y="1318689"/>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D5CF423-56DD-1D47-906B-47522CB9FB07}"/>
                </a:ext>
              </a:extLst>
            </p:cNvPr>
            <p:cNvSpPr/>
            <p:nvPr/>
          </p:nvSpPr>
          <p:spPr bwMode="gray">
            <a:xfrm>
              <a:off x="7977179" y="1315380"/>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F7B17DF-585A-C64F-A443-19A78797A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250" y="1543796"/>
              <a:ext cx="704850" cy="698557"/>
            </a:xfrm>
            <a:prstGeom prst="rect">
              <a:avLst/>
            </a:prstGeom>
          </p:spPr>
        </p:pic>
        <p:pic>
          <p:nvPicPr>
            <p:cNvPr id="11" name="Picture 10">
              <a:extLst>
                <a:ext uri="{FF2B5EF4-FFF2-40B4-BE49-F238E27FC236}">
                  <a16:creationId xmlns:a16="http://schemas.microsoft.com/office/drawing/2014/main" id="{70D5CD16-2477-BB45-80F6-A2E0577581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6914" y="1557837"/>
              <a:ext cx="614475" cy="728020"/>
            </a:xfrm>
            <a:prstGeom prst="rect">
              <a:avLst/>
            </a:prstGeom>
          </p:spPr>
        </p:pic>
        <p:sp>
          <p:nvSpPr>
            <p:cNvPr id="12" name="Rectangle 11">
              <a:extLst>
                <a:ext uri="{FF2B5EF4-FFF2-40B4-BE49-F238E27FC236}">
                  <a16:creationId xmlns:a16="http://schemas.microsoft.com/office/drawing/2014/main" id="{75C63695-EA0F-D64B-A8C0-EF71A5FFEB8C}"/>
                </a:ext>
              </a:extLst>
            </p:cNvPr>
            <p:cNvSpPr/>
            <p:nvPr/>
          </p:nvSpPr>
          <p:spPr bwMode="gray">
            <a:xfrm>
              <a:off x="511181"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6119AEE3-9526-3E46-AF1B-0016E9AA6A92}"/>
                </a:ext>
              </a:extLst>
            </p:cNvPr>
            <p:cNvSpPr/>
            <p:nvPr/>
          </p:nvSpPr>
          <p:spPr>
            <a:xfrm>
              <a:off x="1198136" y="2529215"/>
              <a:ext cx="222250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mn-ea"/>
                  <a:cs typeface="+mn-cs"/>
                </a:rPr>
                <a:t>IDEATION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9:00 AM– 5:00 PM</a:t>
              </a:r>
              <a:endPar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82AB241-EF69-7047-8108-27CA022FCFD6}"/>
                </a:ext>
              </a:extLst>
            </p:cNvPr>
            <p:cNvSpPr/>
            <p:nvPr/>
          </p:nvSpPr>
          <p:spPr bwMode="gray">
            <a:xfrm>
              <a:off x="7972607"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459642F0-2152-FD48-BBF3-6251D465FE8B}"/>
                </a:ext>
              </a:extLst>
            </p:cNvPr>
            <p:cNvSpPr/>
            <p:nvPr/>
          </p:nvSpPr>
          <p:spPr>
            <a:xfrm>
              <a:off x="8609863" y="2529261"/>
              <a:ext cx="225829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INNOVATION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a:t>
              </a:r>
              <a:r>
                <a:rPr lang="en-US" sz="1600" dirty="0">
                  <a:solidFill>
                    <a:srgbClr val="58595B"/>
                  </a:solidFill>
                  <a:latin typeface="Calibri"/>
                  <a:ea typeface="Calibri" panose="020F0502020204030204" pitchFamily="34" charset="0"/>
                  <a:cs typeface="Times New Roman" panose="02020603050405020304" pitchFamily="18" charset="0"/>
                </a:rPr>
                <a:t>5</a:t>
              </a: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:00 PM</a:t>
              </a:r>
            </a:p>
          </p:txBody>
        </p:sp>
        <p:grpSp>
          <p:nvGrpSpPr>
            <p:cNvPr id="49" name="Group 48">
              <a:extLst>
                <a:ext uri="{FF2B5EF4-FFF2-40B4-BE49-F238E27FC236}">
                  <a16:creationId xmlns:a16="http://schemas.microsoft.com/office/drawing/2014/main" id="{252046FA-348F-6C46-B4F7-FB7A9C9387C6}"/>
                </a:ext>
              </a:extLst>
            </p:cNvPr>
            <p:cNvGrpSpPr/>
            <p:nvPr/>
          </p:nvGrpSpPr>
          <p:grpSpPr>
            <a:xfrm>
              <a:off x="511181" y="3113990"/>
              <a:ext cx="3642734" cy="3069845"/>
              <a:chOff x="488307" y="3161810"/>
              <a:chExt cx="3642734" cy="3069845"/>
            </a:xfrm>
          </p:grpSpPr>
          <p:grpSp>
            <p:nvGrpSpPr>
              <p:cNvPr id="47" name="Group 46">
                <a:extLst>
                  <a:ext uri="{FF2B5EF4-FFF2-40B4-BE49-F238E27FC236}">
                    <a16:creationId xmlns:a16="http://schemas.microsoft.com/office/drawing/2014/main" id="{88016FCA-DAF9-DF49-98D1-DC777F025DF7}"/>
                  </a:ext>
                </a:extLst>
              </p:cNvPr>
              <p:cNvGrpSpPr/>
              <p:nvPr/>
            </p:nvGrpSpPr>
            <p:grpSpPr>
              <a:xfrm>
                <a:off x="488307" y="3161810"/>
                <a:ext cx="3554844" cy="705219"/>
                <a:chOff x="362435" y="3565900"/>
                <a:chExt cx="3554844" cy="705219"/>
              </a:xfrm>
            </p:grpSpPr>
            <p:cxnSp>
              <p:nvCxnSpPr>
                <p:cNvPr id="18" name="Straight Connector 17">
                  <a:extLst>
                    <a:ext uri="{FF2B5EF4-FFF2-40B4-BE49-F238E27FC236}">
                      <a16:creationId xmlns:a16="http://schemas.microsoft.com/office/drawing/2014/main" id="{C6C2AEDF-A725-5A48-8B64-2AD3ED401C00}"/>
                    </a:ext>
                  </a:extLst>
                </p:cNvPr>
                <p:cNvCxnSpPr/>
                <p:nvPr/>
              </p:nvCxnSpPr>
              <p:spPr>
                <a:xfrm>
                  <a:off x="362435" y="3565900"/>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3D9ACFD4-B77A-5149-940B-05427C595E10}"/>
                    </a:ext>
                  </a:extLst>
                </p:cNvPr>
                <p:cNvSpPr/>
                <p:nvPr/>
              </p:nvSpPr>
              <p:spPr bwMode="gray">
                <a:xfrm>
                  <a:off x="362435" y="35800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7DFA72A-6BBD-DB44-8B3E-DAF3A7B17324}"/>
                    </a:ext>
                  </a:extLst>
                </p:cNvPr>
                <p:cNvSpPr txBox="1"/>
                <p:nvPr/>
              </p:nvSpPr>
              <p:spPr>
                <a:xfrm>
                  <a:off x="440275" y="3710702"/>
                  <a:ext cx="3253819" cy="56041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9:30      Welcome/Introductions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9:30 – 11:00      Structured Learning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60DDB7C1-D715-C143-B98F-26FE4F129B00}"/>
                  </a:ext>
                </a:extLst>
              </p:cNvPr>
              <p:cNvGrpSpPr/>
              <p:nvPr/>
            </p:nvGrpSpPr>
            <p:grpSpPr>
              <a:xfrm>
                <a:off x="488307" y="3983047"/>
                <a:ext cx="3624697" cy="679047"/>
                <a:chOff x="510178" y="3879897"/>
                <a:chExt cx="3624697" cy="679047"/>
              </a:xfrm>
            </p:grpSpPr>
            <p:sp>
              <p:nvSpPr>
                <p:cNvPr id="23" name="Rectangle 22">
                  <a:extLst>
                    <a:ext uri="{FF2B5EF4-FFF2-40B4-BE49-F238E27FC236}">
                      <a16:creationId xmlns:a16="http://schemas.microsoft.com/office/drawing/2014/main" id="{5D1939DB-225E-274C-ACB6-EBFE4E97BF9F}"/>
                    </a:ext>
                  </a:extLst>
                </p:cNvPr>
                <p:cNvSpPr/>
                <p:nvPr/>
              </p:nvSpPr>
              <p:spPr bwMode="gray">
                <a:xfrm>
                  <a:off x="510178" y="387989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039D96F-0E2A-5A4C-BCFF-2D4D84D4446D}"/>
                    </a:ext>
                  </a:extLst>
                </p:cNvPr>
                <p:cNvSpPr txBox="1"/>
                <p:nvPr/>
              </p:nvSpPr>
              <p:spPr>
                <a:xfrm>
                  <a:off x="589416" y="4101744"/>
                  <a:ext cx="3545459" cy="4572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11:00 – 12:00    Brainstorming/Ideation</a:t>
                  </a:r>
                </a:p>
              </p:txBody>
            </p:sp>
          </p:grpSp>
          <p:grpSp>
            <p:nvGrpSpPr>
              <p:cNvPr id="44" name="Group 43">
                <a:extLst>
                  <a:ext uri="{FF2B5EF4-FFF2-40B4-BE49-F238E27FC236}">
                    <a16:creationId xmlns:a16="http://schemas.microsoft.com/office/drawing/2014/main" id="{8C59AEFC-BE8D-A14B-9E3B-837C262ADFE4}"/>
                  </a:ext>
                </a:extLst>
              </p:cNvPr>
              <p:cNvGrpSpPr/>
              <p:nvPr/>
            </p:nvGrpSpPr>
            <p:grpSpPr>
              <a:xfrm>
                <a:off x="488307" y="4787311"/>
                <a:ext cx="3642734" cy="640080"/>
                <a:chOff x="510178" y="4626538"/>
                <a:chExt cx="3642734" cy="640080"/>
              </a:xfrm>
            </p:grpSpPr>
            <p:sp>
              <p:nvSpPr>
                <p:cNvPr id="25" name="Rectangle 24">
                  <a:extLst>
                    <a:ext uri="{FF2B5EF4-FFF2-40B4-BE49-F238E27FC236}">
                      <a16:creationId xmlns:a16="http://schemas.microsoft.com/office/drawing/2014/main" id="{6172C782-569E-0942-9E42-E5D560928FF1}"/>
                    </a:ext>
                  </a:extLst>
                </p:cNvPr>
                <p:cNvSpPr/>
                <p:nvPr/>
              </p:nvSpPr>
              <p:spPr bwMode="gray">
                <a:xfrm>
                  <a:off x="510178" y="462653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96E67F14-C3E8-3941-99AD-BF371922F590}"/>
                    </a:ext>
                  </a:extLst>
                </p:cNvPr>
                <p:cNvSpPr txBox="1"/>
                <p:nvPr/>
              </p:nvSpPr>
              <p:spPr>
                <a:xfrm>
                  <a:off x="605040" y="4733041"/>
                  <a:ext cx="3547872" cy="38117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panose="020F0502020204030204" pitchFamily="34" charset="0"/>
                      <a:cs typeface="Calibri Light" panose="020F0302020204030204" pitchFamily="34" charset="0"/>
                    </a:rPr>
                    <a:t>12:00 – 1:00     Lunch</a:t>
                  </a:r>
                </a:p>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a:t>
                  </a: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 1:30	     Team Goal &amp; Task Formation</a:t>
                  </a:r>
                </a:p>
              </p:txBody>
            </p:sp>
          </p:grpSp>
          <p:grpSp>
            <p:nvGrpSpPr>
              <p:cNvPr id="48" name="Group 47">
                <a:extLst>
                  <a:ext uri="{FF2B5EF4-FFF2-40B4-BE49-F238E27FC236}">
                    <a16:creationId xmlns:a16="http://schemas.microsoft.com/office/drawing/2014/main" id="{F67996D6-82B3-584B-9CF7-B3F5CB144A0F}"/>
                  </a:ext>
                </a:extLst>
              </p:cNvPr>
              <p:cNvGrpSpPr/>
              <p:nvPr/>
            </p:nvGrpSpPr>
            <p:grpSpPr>
              <a:xfrm>
                <a:off x="497735" y="5591575"/>
                <a:ext cx="3543300" cy="640080"/>
                <a:chOff x="556711" y="5655718"/>
                <a:chExt cx="3543300" cy="640080"/>
              </a:xfrm>
            </p:grpSpPr>
            <p:sp>
              <p:nvSpPr>
                <p:cNvPr id="27" name="Rectangle 26">
                  <a:extLst>
                    <a:ext uri="{FF2B5EF4-FFF2-40B4-BE49-F238E27FC236}">
                      <a16:creationId xmlns:a16="http://schemas.microsoft.com/office/drawing/2014/main" id="{241CF1FE-CDE7-BD4A-91FC-AAF309571E87}"/>
                    </a:ext>
                  </a:extLst>
                </p:cNvPr>
                <p:cNvSpPr/>
                <p:nvPr/>
              </p:nvSpPr>
              <p:spPr bwMode="gray">
                <a:xfrm>
                  <a:off x="556711" y="565571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EA78A281-F977-6044-8469-2061F51EA3B2}"/>
                    </a:ext>
                  </a:extLst>
                </p:cNvPr>
                <p:cNvSpPr txBox="1"/>
                <p:nvPr/>
              </p:nvSpPr>
              <p:spPr>
                <a:xfrm>
                  <a:off x="625123" y="5782665"/>
                  <a:ext cx="3133856" cy="41217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1:30 - 4:50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4:50 - 5:00	      Group Check-in</a:t>
                  </a:r>
                </a:p>
              </p:txBody>
            </p:sp>
          </p:grpSp>
        </p:grpSp>
        <p:grpSp>
          <p:nvGrpSpPr>
            <p:cNvPr id="54" name="Group 53">
              <a:extLst>
                <a:ext uri="{FF2B5EF4-FFF2-40B4-BE49-F238E27FC236}">
                  <a16:creationId xmlns:a16="http://schemas.microsoft.com/office/drawing/2014/main" id="{5E313391-6C39-1F4B-9C15-A25A7549AB5D}"/>
                </a:ext>
              </a:extLst>
            </p:cNvPr>
            <p:cNvGrpSpPr/>
            <p:nvPr/>
          </p:nvGrpSpPr>
          <p:grpSpPr>
            <a:xfrm>
              <a:off x="4242188" y="1317197"/>
              <a:ext cx="3663860" cy="4866638"/>
              <a:chOff x="4131170" y="1315721"/>
              <a:chExt cx="3663860" cy="4866638"/>
            </a:xfrm>
          </p:grpSpPr>
          <p:sp>
            <p:nvSpPr>
              <p:cNvPr id="7" name="Rectangle 6">
                <a:extLst>
                  <a:ext uri="{FF2B5EF4-FFF2-40B4-BE49-F238E27FC236}">
                    <a16:creationId xmlns:a16="http://schemas.microsoft.com/office/drawing/2014/main" id="{999C02E2-C801-F746-8B0A-FF3991984304}"/>
                  </a:ext>
                </a:extLst>
              </p:cNvPr>
              <p:cNvSpPr/>
              <p:nvPr/>
            </p:nvSpPr>
            <p:spPr bwMode="gray">
              <a:xfrm>
                <a:off x="4131738" y="1315721"/>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FE337244-D124-954F-87F3-1C6E1A18DA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7774" y="1513475"/>
                <a:ext cx="711086" cy="751336"/>
              </a:xfrm>
              <a:prstGeom prst="rect">
                <a:avLst/>
              </a:prstGeom>
            </p:spPr>
          </p:pic>
          <p:sp>
            <p:nvSpPr>
              <p:cNvPr id="14" name="Rectangle 13">
                <a:extLst>
                  <a:ext uri="{FF2B5EF4-FFF2-40B4-BE49-F238E27FC236}">
                    <a16:creationId xmlns:a16="http://schemas.microsoft.com/office/drawing/2014/main" id="{F3636533-E8AB-E245-8CCB-E2D7E359D8AD}"/>
                  </a:ext>
                </a:extLst>
              </p:cNvPr>
              <p:cNvSpPr/>
              <p:nvPr/>
            </p:nvSpPr>
            <p:spPr bwMode="gray">
              <a:xfrm>
                <a:off x="4131170" y="2497710"/>
                <a:ext cx="3543300"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43E5837-7A2D-D848-99CE-9AE5F861E601}"/>
                  </a:ext>
                </a:extLst>
              </p:cNvPr>
              <p:cNvSpPr/>
              <p:nvPr/>
            </p:nvSpPr>
            <p:spPr>
              <a:xfrm>
                <a:off x="4871186" y="2497716"/>
                <a:ext cx="20447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5:00 PM</a:t>
                </a:r>
              </a:p>
            </p:txBody>
          </p:sp>
          <p:grpSp>
            <p:nvGrpSpPr>
              <p:cNvPr id="53" name="Group 52">
                <a:extLst>
                  <a:ext uri="{FF2B5EF4-FFF2-40B4-BE49-F238E27FC236}">
                    <a16:creationId xmlns:a16="http://schemas.microsoft.com/office/drawing/2014/main" id="{2297C648-6E1C-7D4C-A4E4-639C3D313504}"/>
                  </a:ext>
                </a:extLst>
              </p:cNvPr>
              <p:cNvGrpSpPr/>
              <p:nvPr/>
            </p:nvGrpSpPr>
            <p:grpSpPr>
              <a:xfrm>
                <a:off x="4131170" y="3113990"/>
                <a:ext cx="3641584" cy="728172"/>
                <a:chOff x="4121886" y="3115963"/>
                <a:chExt cx="3641584" cy="728172"/>
              </a:xfrm>
            </p:grpSpPr>
            <p:cxnSp>
              <p:nvCxnSpPr>
                <p:cNvPr id="19" name="Straight Connector 18">
                  <a:extLst>
                    <a:ext uri="{FF2B5EF4-FFF2-40B4-BE49-F238E27FC236}">
                      <a16:creationId xmlns:a16="http://schemas.microsoft.com/office/drawing/2014/main" id="{B22B66E2-AF0D-9F4E-AAB2-76C8C277FEC7}"/>
                    </a:ext>
                  </a:extLst>
                </p:cNvPr>
                <p:cNvCxnSpPr/>
                <p:nvPr/>
              </p:nvCxnSpPr>
              <p:spPr>
                <a:xfrm>
                  <a:off x="4121886" y="3115963"/>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F0C07E5F-992E-E94C-964D-FE101308A309}"/>
                    </a:ext>
                  </a:extLst>
                </p:cNvPr>
                <p:cNvSpPr/>
                <p:nvPr/>
              </p:nvSpPr>
              <p:spPr bwMode="gray">
                <a:xfrm>
                  <a:off x="4121886" y="3130075"/>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B44D4F47-11D7-874B-BC1F-52D634EBD6C6}"/>
                    </a:ext>
                  </a:extLst>
                </p:cNvPr>
                <p:cNvSpPr txBox="1"/>
                <p:nvPr/>
              </p:nvSpPr>
              <p:spPr>
                <a:xfrm>
                  <a:off x="4220170" y="3351353"/>
                  <a:ext cx="3543300" cy="49278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9:00 – 9:15 	      Opening/Group Check-in</a:t>
                  </a:r>
                </a:p>
              </p:txBody>
            </p:sp>
          </p:grpSp>
          <p:grpSp>
            <p:nvGrpSpPr>
              <p:cNvPr id="52" name="Group 51">
                <a:extLst>
                  <a:ext uri="{FF2B5EF4-FFF2-40B4-BE49-F238E27FC236}">
                    <a16:creationId xmlns:a16="http://schemas.microsoft.com/office/drawing/2014/main" id="{55E47785-5028-5447-999B-1A738C062C62}"/>
                  </a:ext>
                </a:extLst>
              </p:cNvPr>
              <p:cNvGrpSpPr/>
              <p:nvPr/>
            </p:nvGrpSpPr>
            <p:grpSpPr>
              <a:xfrm>
                <a:off x="4131170" y="3930640"/>
                <a:ext cx="3663860" cy="640080"/>
                <a:chOff x="4107028" y="3879970"/>
                <a:chExt cx="3663860" cy="640080"/>
              </a:xfrm>
            </p:grpSpPr>
            <p:sp>
              <p:nvSpPr>
                <p:cNvPr id="31" name="Rectangle 30">
                  <a:extLst>
                    <a:ext uri="{FF2B5EF4-FFF2-40B4-BE49-F238E27FC236}">
                      <a16:creationId xmlns:a16="http://schemas.microsoft.com/office/drawing/2014/main" id="{3F651251-0A0E-3440-BAE7-8B60A44CD088}"/>
                    </a:ext>
                  </a:extLst>
                </p:cNvPr>
                <p:cNvSpPr/>
                <p:nvPr/>
              </p:nvSpPr>
              <p:spPr bwMode="gray">
                <a:xfrm>
                  <a:off x="4107028" y="3879970"/>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02F5941E-9BF8-2E4C-ACD7-91B5D8B5CAF5}"/>
                    </a:ext>
                  </a:extLst>
                </p:cNvPr>
                <p:cNvSpPr txBox="1"/>
                <p:nvPr/>
              </p:nvSpPr>
              <p:spPr>
                <a:xfrm>
                  <a:off x="4225429" y="4070467"/>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p:txBody>
            </p:sp>
          </p:grpSp>
          <p:grpSp>
            <p:nvGrpSpPr>
              <p:cNvPr id="51" name="Group 50">
                <a:extLst>
                  <a:ext uri="{FF2B5EF4-FFF2-40B4-BE49-F238E27FC236}">
                    <a16:creationId xmlns:a16="http://schemas.microsoft.com/office/drawing/2014/main" id="{BB909729-0D23-A04D-B4B2-AFC8F6492F07}"/>
                  </a:ext>
                </a:extLst>
              </p:cNvPr>
              <p:cNvGrpSpPr/>
              <p:nvPr/>
            </p:nvGrpSpPr>
            <p:grpSpPr>
              <a:xfrm>
                <a:off x="4131170" y="4733178"/>
                <a:ext cx="3663860" cy="640080"/>
                <a:chOff x="4120730" y="4488686"/>
                <a:chExt cx="3663860" cy="640080"/>
              </a:xfrm>
            </p:grpSpPr>
            <p:sp>
              <p:nvSpPr>
                <p:cNvPr id="33" name="Rectangle 32">
                  <a:extLst>
                    <a:ext uri="{FF2B5EF4-FFF2-40B4-BE49-F238E27FC236}">
                      <a16:creationId xmlns:a16="http://schemas.microsoft.com/office/drawing/2014/main" id="{2813BE9D-FE36-4645-B9FF-B2DE1435C144}"/>
                    </a:ext>
                  </a:extLst>
                </p:cNvPr>
                <p:cNvSpPr/>
                <p:nvPr/>
              </p:nvSpPr>
              <p:spPr bwMode="gray">
                <a:xfrm>
                  <a:off x="4120730" y="4488686"/>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985897EC-E195-D84F-9163-898A5A727BF8}"/>
                    </a:ext>
                  </a:extLst>
                </p:cNvPr>
                <p:cNvSpPr txBox="1"/>
                <p:nvPr/>
              </p:nvSpPr>
              <p:spPr>
                <a:xfrm>
                  <a:off x="4239131" y="4680070"/>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 &amp; Group Photo</a:t>
                  </a:r>
                </a:p>
              </p:txBody>
            </p:sp>
          </p:grpSp>
          <p:grpSp>
            <p:nvGrpSpPr>
              <p:cNvPr id="50" name="Group 49">
                <a:extLst>
                  <a:ext uri="{FF2B5EF4-FFF2-40B4-BE49-F238E27FC236}">
                    <a16:creationId xmlns:a16="http://schemas.microsoft.com/office/drawing/2014/main" id="{7A898E17-078B-444C-81FD-88FFE0C85F62}"/>
                  </a:ext>
                </a:extLst>
              </p:cNvPr>
              <p:cNvGrpSpPr/>
              <p:nvPr/>
            </p:nvGrpSpPr>
            <p:grpSpPr>
              <a:xfrm>
                <a:off x="4131170" y="5542279"/>
                <a:ext cx="3646156" cy="640080"/>
                <a:chOff x="4115424" y="5536100"/>
                <a:chExt cx="3646156" cy="640080"/>
              </a:xfrm>
            </p:grpSpPr>
            <p:sp>
              <p:nvSpPr>
                <p:cNvPr id="35" name="Rectangle 34">
                  <a:extLst>
                    <a:ext uri="{FF2B5EF4-FFF2-40B4-BE49-F238E27FC236}">
                      <a16:creationId xmlns:a16="http://schemas.microsoft.com/office/drawing/2014/main" id="{1441CC05-42C6-4944-A0FD-4CBE1AF78D1D}"/>
                    </a:ext>
                  </a:extLst>
                </p:cNvPr>
                <p:cNvSpPr/>
                <p:nvPr/>
              </p:nvSpPr>
              <p:spPr bwMode="gray">
                <a:xfrm>
                  <a:off x="4115424" y="5536100"/>
                  <a:ext cx="3581623"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F576AA28-6FAF-5246-A779-F1B6A6174D27}"/>
                    </a:ext>
                  </a:extLst>
                </p:cNvPr>
                <p:cNvSpPr txBox="1"/>
                <p:nvPr/>
              </p:nvSpPr>
              <p:spPr>
                <a:xfrm>
                  <a:off x="4213708" y="5658206"/>
                  <a:ext cx="3547872" cy="43828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4:50 – 5:00          Group Check-in</a:t>
                  </a:r>
                </a:p>
              </p:txBody>
            </p:sp>
          </p:grpSp>
        </p:grpSp>
        <p:grpSp>
          <p:nvGrpSpPr>
            <p:cNvPr id="55" name="Group 54">
              <a:extLst>
                <a:ext uri="{FF2B5EF4-FFF2-40B4-BE49-F238E27FC236}">
                  <a16:creationId xmlns:a16="http://schemas.microsoft.com/office/drawing/2014/main" id="{C86F8DF2-0587-054A-AA47-54EBEF2082F5}"/>
                </a:ext>
              </a:extLst>
            </p:cNvPr>
            <p:cNvGrpSpPr/>
            <p:nvPr/>
          </p:nvGrpSpPr>
          <p:grpSpPr>
            <a:xfrm>
              <a:off x="7968623" y="3112039"/>
              <a:ext cx="3655442" cy="654191"/>
              <a:chOff x="8284035" y="4001456"/>
              <a:chExt cx="3655442" cy="654191"/>
            </a:xfrm>
          </p:grpSpPr>
          <p:cxnSp>
            <p:nvCxnSpPr>
              <p:cNvPr id="20" name="Straight Connector 19">
                <a:extLst>
                  <a:ext uri="{FF2B5EF4-FFF2-40B4-BE49-F238E27FC236}">
                    <a16:creationId xmlns:a16="http://schemas.microsoft.com/office/drawing/2014/main" id="{512FBC57-C697-9249-B65D-76F01BBBC291}"/>
                  </a:ext>
                </a:extLst>
              </p:cNvPr>
              <p:cNvCxnSpPr/>
              <p:nvPr/>
            </p:nvCxnSpPr>
            <p:spPr>
              <a:xfrm>
                <a:off x="8284036" y="4001456"/>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672582ED-01DE-354F-9347-947D75AFD39C}"/>
                  </a:ext>
                </a:extLst>
              </p:cNvPr>
              <p:cNvSpPr/>
              <p:nvPr/>
            </p:nvSpPr>
            <p:spPr bwMode="gray">
              <a:xfrm>
                <a:off x="8284035" y="401556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7B6E199C-4F64-0740-B906-74EC66F93EFF}"/>
                  </a:ext>
                </a:extLst>
              </p:cNvPr>
              <p:cNvSpPr txBox="1"/>
              <p:nvPr/>
            </p:nvSpPr>
            <p:spPr>
              <a:xfrm>
                <a:off x="8396177" y="4235679"/>
                <a:ext cx="3543300" cy="31895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9:15 	     Opening/Group Check-in</a:t>
                </a:r>
              </a:p>
            </p:txBody>
          </p:sp>
        </p:grpSp>
        <p:grpSp>
          <p:nvGrpSpPr>
            <p:cNvPr id="56" name="Group 55">
              <a:extLst>
                <a:ext uri="{FF2B5EF4-FFF2-40B4-BE49-F238E27FC236}">
                  <a16:creationId xmlns:a16="http://schemas.microsoft.com/office/drawing/2014/main" id="{974E3115-1513-BD43-AFDF-4A6BC0FFD842}"/>
                </a:ext>
              </a:extLst>
            </p:cNvPr>
            <p:cNvGrpSpPr/>
            <p:nvPr/>
          </p:nvGrpSpPr>
          <p:grpSpPr>
            <a:xfrm>
              <a:off x="7964307" y="3938226"/>
              <a:ext cx="3659758" cy="640080"/>
              <a:chOff x="8281878" y="4638442"/>
              <a:chExt cx="3659758" cy="640080"/>
            </a:xfrm>
          </p:grpSpPr>
          <p:sp>
            <p:nvSpPr>
              <p:cNvPr id="39" name="Rectangle 38">
                <a:extLst>
                  <a:ext uri="{FF2B5EF4-FFF2-40B4-BE49-F238E27FC236}">
                    <a16:creationId xmlns:a16="http://schemas.microsoft.com/office/drawing/2014/main" id="{4F7F7841-DB81-9F4D-9D89-B9816E128765}"/>
                  </a:ext>
                </a:extLst>
              </p:cNvPr>
              <p:cNvSpPr/>
              <p:nvPr/>
            </p:nvSpPr>
            <p:spPr bwMode="gray">
              <a:xfrm>
                <a:off x="8281878" y="463844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B349100D-C772-6344-AC49-F6103524BF1E}"/>
                  </a:ext>
                </a:extLst>
              </p:cNvPr>
              <p:cNvSpPr txBox="1"/>
              <p:nvPr/>
            </p:nvSpPr>
            <p:spPr>
              <a:xfrm>
                <a:off x="8396177" y="4760391"/>
                <a:ext cx="3545459" cy="47389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a:t>
                </a:r>
              </a:p>
            </p:txBody>
          </p:sp>
        </p:grpSp>
        <p:grpSp>
          <p:nvGrpSpPr>
            <p:cNvPr id="57" name="Group 56">
              <a:extLst>
                <a:ext uri="{FF2B5EF4-FFF2-40B4-BE49-F238E27FC236}">
                  <a16:creationId xmlns:a16="http://schemas.microsoft.com/office/drawing/2014/main" id="{2ED05B3A-AC5D-BB49-ADC5-0B24F4625B67}"/>
                </a:ext>
              </a:extLst>
            </p:cNvPr>
            <p:cNvGrpSpPr/>
            <p:nvPr/>
          </p:nvGrpSpPr>
          <p:grpSpPr>
            <a:xfrm>
              <a:off x="7964307" y="4734654"/>
              <a:ext cx="3659758" cy="640080"/>
              <a:chOff x="8282880" y="5361479"/>
              <a:chExt cx="3659758" cy="640080"/>
            </a:xfrm>
          </p:grpSpPr>
          <p:sp>
            <p:nvSpPr>
              <p:cNvPr id="41" name="Rectangle 40">
                <a:extLst>
                  <a:ext uri="{FF2B5EF4-FFF2-40B4-BE49-F238E27FC236}">
                    <a16:creationId xmlns:a16="http://schemas.microsoft.com/office/drawing/2014/main" id="{B061E285-6386-1941-83FA-06D06C4C2275}"/>
                  </a:ext>
                </a:extLst>
              </p:cNvPr>
              <p:cNvSpPr/>
              <p:nvPr/>
            </p:nvSpPr>
            <p:spPr bwMode="gray">
              <a:xfrm>
                <a:off x="8282880" y="5361479"/>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0BC4DCD1-82CB-CA41-A4E9-B5B5AEB25C4F}"/>
                  </a:ext>
                </a:extLst>
              </p:cNvPr>
              <p:cNvSpPr txBox="1"/>
              <p:nvPr/>
            </p:nvSpPr>
            <p:spPr>
              <a:xfrm>
                <a:off x="8397179" y="5540517"/>
                <a:ext cx="3545459" cy="255564"/>
              </a:xfrm>
              <a:prstGeom prst="rect">
                <a:avLst/>
              </a:prstGeom>
              <a:noFill/>
            </p:spPr>
            <p:txBody>
              <a:bodyPr wrap="square" lIns="0" tIns="0" rIns="0" bIns="0" rtlCol="0">
                <a:noAutofit/>
              </a:bodyPr>
              <a:lstStyle/>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 2:00        Coding and Integration</a:t>
                </a:r>
                <a:endPar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endParaRPr>
              </a:p>
            </p:txBody>
          </p:sp>
        </p:grpSp>
        <p:grpSp>
          <p:nvGrpSpPr>
            <p:cNvPr id="58" name="Group 57">
              <a:extLst>
                <a:ext uri="{FF2B5EF4-FFF2-40B4-BE49-F238E27FC236}">
                  <a16:creationId xmlns:a16="http://schemas.microsoft.com/office/drawing/2014/main" id="{C520BAA1-A080-A64F-8320-FA276B38335F}"/>
                </a:ext>
              </a:extLst>
            </p:cNvPr>
            <p:cNvGrpSpPr/>
            <p:nvPr/>
          </p:nvGrpSpPr>
          <p:grpSpPr>
            <a:xfrm>
              <a:off x="7964307" y="5548882"/>
              <a:ext cx="4092729" cy="640080"/>
              <a:chOff x="8268020" y="5970612"/>
              <a:chExt cx="4092729" cy="640080"/>
            </a:xfrm>
          </p:grpSpPr>
          <p:sp>
            <p:nvSpPr>
              <p:cNvPr id="43" name="Rectangle 42">
                <a:extLst>
                  <a:ext uri="{FF2B5EF4-FFF2-40B4-BE49-F238E27FC236}">
                    <a16:creationId xmlns:a16="http://schemas.microsoft.com/office/drawing/2014/main" id="{B2051C2D-7481-2448-8178-B675E278FA7B}"/>
                  </a:ext>
                </a:extLst>
              </p:cNvPr>
              <p:cNvSpPr/>
              <p:nvPr/>
            </p:nvSpPr>
            <p:spPr bwMode="gray">
              <a:xfrm>
                <a:off x="8268020" y="59706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49A297D4-9F08-584B-B85A-DBB301959C75}"/>
                  </a:ext>
                </a:extLst>
              </p:cNvPr>
              <p:cNvSpPr txBox="1"/>
              <p:nvPr/>
            </p:nvSpPr>
            <p:spPr>
              <a:xfrm>
                <a:off x="8382319" y="6074232"/>
                <a:ext cx="3978430" cy="471687"/>
              </a:xfrm>
              <a:prstGeom prst="rect">
                <a:avLst/>
              </a:prstGeom>
              <a:noFill/>
            </p:spPr>
            <p:txBody>
              <a:bodyPr wrap="square" lIns="0" tIns="0" rIns="0" bIns="0" rtlCol="0">
                <a:noAutofit/>
              </a:bodyPr>
              <a:lstStyle/>
              <a:p>
                <a:r>
                  <a:rPr lang="en-US" sz="1400" dirty="0">
                    <a:solidFill>
                      <a:srgbClr val="000000"/>
                    </a:solidFill>
                    <a:ea typeface="Calibri Light" charset="0"/>
                    <a:cs typeface="Calibri Light" panose="020F0302020204030204" pitchFamily="34" charset="0"/>
                  </a:rPr>
                  <a:t>2:00 – 3:00      Lightning Talk Prep</a:t>
                </a:r>
              </a:p>
              <a:p>
                <a:r>
                  <a:rPr lang="en-US" sz="1400" dirty="0">
                    <a:solidFill>
                      <a:srgbClr val="000000"/>
                    </a:solidFill>
                    <a:ea typeface="Calibri Light" charset="0"/>
                    <a:cs typeface="Calibri Light" panose="020F0302020204030204" pitchFamily="34" charset="0"/>
                  </a:rPr>
                  <a:t>3:00 – 5:00      Presentation &amp; Awards</a:t>
                </a:r>
              </a:p>
              <a:p>
                <a:endParaRPr lang="en-US" sz="1400" dirty="0">
                  <a:solidFill>
                    <a:srgbClr val="000000"/>
                  </a:solidFill>
                  <a:ea typeface="Calibri Light" charset="0"/>
                  <a:cs typeface="Calibri Light" panose="020F0302020204030204" pitchFamily="34" charset="0"/>
                </a:endParaRPr>
              </a:p>
            </p:txBody>
          </p:sp>
        </p:grpSp>
      </p:grpSp>
    </p:spTree>
    <p:extLst>
      <p:ext uri="{BB962C8B-B14F-4D97-AF65-F5344CB8AC3E}">
        <p14:creationId xmlns:p14="http://schemas.microsoft.com/office/powerpoint/2010/main" val="174721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2434B0-BA9C-2943-9B3F-F30A0029BD56}"/>
              </a:ext>
            </a:extLst>
          </p:cNvPr>
          <p:cNvSpPr>
            <a:spLocks noGrp="1"/>
          </p:cNvSpPr>
          <p:nvPr>
            <p:ph type="ftr" sz="quarter" idx="11"/>
          </p:nvPr>
        </p:nvSpPr>
        <p:spPr>
          <a:xfrm>
            <a:off x="1143000" y="6398472"/>
            <a:ext cx="3429000" cy="271243"/>
          </a:xfrm>
        </p:spPr>
        <p:txBody>
          <a:bodyPr/>
          <a:lstStyle/>
          <a:p>
            <a:r>
              <a:rPr lang="en-US" dirty="0"/>
              <a:t>Confidential – © 2019 Oracle Internal/Restricted</a:t>
            </a:r>
          </a:p>
        </p:txBody>
      </p:sp>
      <p:sp>
        <p:nvSpPr>
          <p:cNvPr id="5" name="Slide Number Placeholder 4">
            <a:extLst>
              <a:ext uri="{FF2B5EF4-FFF2-40B4-BE49-F238E27FC236}">
                <a16:creationId xmlns:a16="http://schemas.microsoft.com/office/drawing/2014/main" id="{71A01F16-D42A-8048-93D9-404580DC0F27}"/>
              </a:ext>
            </a:extLst>
          </p:cNvPr>
          <p:cNvSpPr>
            <a:spLocks noGrp="1"/>
          </p:cNvSpPr>
          <p:nvPr>
            <p:ph type="sldNum" sz="quarter" idx="12"/>
          </p:nvPr>
        </p:nvSpPr>
        <p:spPr/>
        <p:txBody>
          <a:bodyPr/>
          <a:lstStyle/>
          <a:p>
            <a:fld id="{C51EAA63-D034-42AE-91FA-B13B9518C7BE}" type="slidenum">
              <a:rPr lang="en-US"/>
              <a:t>26</a:t>
            </a:fld>
            <a:endParaRPr lang="en-US" dirty="0"/>
          </a:p>
        </p:txBody>
      </p:sp>
      <p:sp>
        <p:nvSpPr>
          <p:cNvPr id="6" name="Title 5">
            <a:extLst>
              <a:ext uri="{FF2B5EF4-FFF2-40B4-BE49-F238E27FC236}">
                <a16:creationId xmlns:a16="http://schemas.microsoft.com/office/drawing/2014/main" id="{FF8380FD-F2C5-49A0-9403-27322A491FCD}"/>
              </a:ext>
            </a:extLst>
          </p:cNvPr>
          <p:cNvSpPr>
            <a:spLocks noGrp="1"/>
          </p:cNvSpPr>
          <p:nvPr>
            <p:ph type="title"/>
          </p:nvPr>
        </p:nvSpPr>
        <p:spPr/>
        <p:txBody>
          <a:bodyPr/>
          <a:lstStyle/>
          <a:p>
            <a:r>
              <a:rPr lang="en-US" dirty="0">
                <a:solidFill>
                  <a:srgbClr val="759C6C"/>
                </a:solidFill>
              </a:rPr>
              <a:t>Check In: </a:t>
            </a:r>
            <a:r>
              <a:rPr lang="en-US" dirty="0"/>
              <a:t>10 mins.</a:t>
            </a:r>
          </a:p>
        </p:txBody>
      </p:sp>
      <p:sp>
        <p:nvSpPr>
          <p:cNvPr id="21" name="Text Placeholder 2">
            <a:extLst>
              <a:ext uri="{FF2B5EF4-FFF2-40B4-BE49-F238E27FC236}">
                <a16:creationId xmlns:a16="http://schemas.microsoft.com/office/drawing/2014/main" id="{1A3E045F-A15E-4632-A53B-BD5D648E4C09}"/>
              </a:ext>
            </a:extLst>
          </p:cNvPr>
          <p:cNvSpPr txBox="1">
            <a:spLocks/>
          </p:cNvSpPr>
          <p:nvPr/>
        </p:nvSpPr>
        <p:spPr>
          <a:xfrm>
            <a:off x="757515" y="3313730"/>
            <a:ext cx="11211737"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If your SME has to leave early, interview them first thing in the AM.</a:t>
            </a:r>
          </a:p>
          <a:p>
            <a:endParaRPr lang="en-US" sz="2600" dirty="0"/>
          </a:p>
          <a:p>
            <a:r>
              <a:rPr lang="en-US" sz="2600" dirty="0"/>
              <a:t>Divide and conquer development. Assign your engineer tasks.</a:t>
            </a:r>
          </a:p>
          <a:p>
            <a:endParaRPr lang="en-US" sz="2600" dirty="0"/>
          </a:p>
          <a:p>
            <a:r>
              <a:rPr lang="en-US" sz="2600" dirty="0"/>
              <a:t>Expand Scope or Polish, if you complete original scope.</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p:txBody>
      </p:sp>
      <p:sp>
        <p:nvSpPr>
          <p:cNvPr id="10" name="Text Placeholder 2">
            <a:extLst>
              <a:ext uri="{FF2B5EF4-FFF2-40B4-BE49-F238E27FC236}">
                <a16:creationId xmlns:a16="http://schemas.microsoft.com/office/drawing/2014/main" id="{0B1AB7BD-57EC-4C43-93B9-5041D9E8EE20}"/>
              </a:ext>
            </a:extLst>
          </p:cNvPr>
          <p:cNvSpPr txBox="1">
            <a:spLocks/>
          </p:cNvSpPr>
          <p:nvPr/>
        </p:nvSpPr>
        <p:spPr>
          <a:xfrm>
            <a:off x="757515" y="1802393"/>
            <a:ext cx="11211737" cy="69981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What are you going to work on next?</a:t>
            </a:r>
          </a:p>
          <a:p>
            <a:pPr marL="0" indent="0">
              <a:buNone/>
            </a:pPr>
            <a:endParaRPr lang="en-US" sz="2600" dirty="0"/>
          </a:p>
          <a:p>
            <a:endParaRPr lang="en-US" sz="2600" dirty="0"/>
          </a:p>
          <a:p>
            <a:pPr marL="0" indent="0">
              <a:buNone/>
            </a:pPr>
            <a:endParaRPr lang="en-US" sz="2600" dirty="0"/>
          </a:p>
          <a:p>
            <a:endParaRPr lang="en-US" sz="2600" dirty="0"/>
          </a:p>
          <a:p>
            <a:endParaRPr lang="en-US" sz="2600" dirty="0"/>
          </a:p>
          <a:p>
            <a:endParaRPr lang="en-US" sz="2600" dirty="0"/>
          </a:p>
        </p:txBody>
      </p:sp>
      <p:sp>
        <p:nvSpPr>
          <p:cNvPr id="8" name="Title 5">
            <a:extLst>
              <a:ext uri="{FF2B5EF4-FFF2-40B4-BE49-F238E27FC236}">
                <a16:creationId xmlns:a16="http://schemas.microsoft.com/office/drawing/2014/main" id="{A1C0EFCF-FD2B-5846-AFC2-0670C2BEF302}"/>
              </a:ext>
            </a:extLst>
          </p:cNvPr>
          <p:cNvSpPr txBox="1">
            <a:spLocks/>
          </p:cNvSpPr>
          <p:nvPr/>
        </p:nvSpPr>
        <p:spPr>
          <a:xfrm>
            <a:off x="854929" y="1988167"/>
            <a:ext cx="10515600" cy="1325563"/>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r>
              <a:rPr lang="en-US" sz="3600" dirty="0">
                <a:solidFill>
                  <a:srgbClr val="759C6C"/>
                </a:solidFill>
              </a:rPr>
              <a:t>Ideas: </a:t>
            </a:r>
            <a:r>
              <a:rPr lang="en-US" sz="3600" dirty="0">
                <a:solidFill>
                  <a:srgbClr val="000000"/>
                </a:solidFill>
              </a:rPr>
              <a:t>For</a:t>
            </a:r>
            <a:r>
              <a:rPr lang="en-US" sz="3600" dirty="0">
                <a:solidFill>
                  <a:srgbClr val="759C6C"/>
                </a:solidFill>
              </a:rPr>
              <a:t> </a:t>
            </a:r>
            <a:r>
              <a:rPr lang="en-US" sz="3600" dirty="0"/>
              <a:t>Development </a:t>
            </a:r>
          </a:p>
        </p:txBody>
      </p:sp>
    </p:spTree>
    <p:extLst>
      <p:ext uri="{BB962C8B-B14F-4D97-AF65-F5344CB8AC3E}">
        <p14:creationId xmlns:p14="http://schemas.microsoft.com/office/powerpoint/2010/main" val="113030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endParaRPr lang="en-US" dirty="0"/>
          </a:p>
        </p:txBody>
      </p:sp>
      <p:sp>
        <p:nvSpPr>
          <p:cNvPr id="6" name="Title 5"/>
          <p:cNvSpPr>
            <a:spLocks noGrp="1"/>
          </p:cNvSpPr>
          <p:nvPr>
            <p:ph type="title"/>
          </p:nvPr>
        </p:nvSpPr>
        <p:spPr/>
        <p:txBody>
          <a:bodyPr/>
          <a:lstStyle/>
          <a:p>
            <a:r>
              <a:rPr lang="en-US" dirty="0"/>
              <a:t>[Customer Name] Code Innovate Day 3</a:t>
            </a:r>
            <a:br>
              <a:rPr lang="en-US" dirty="0"/>
            </a:br>
            <a:r>
              <a:rPr lang="en-US" sz="2000" dirty="0"/>
              <a:t>Development Wrap-up, Lightning Talks</a:t>
            </a:r>
            <a:br>
              <a:rPr lang="en-US" dirty="0"/>
            </a:br>
            <a:endParaRPr lang="en-US" dirty="0"/>
          </a:p>
        </p:txBody>
      </p:sp>
      <p:sp>
        <p:nvSpPr>
          <p:cNvPr id="2" name="Footer Placeholder 1">
            <a:extLst>
              <a:ext uri="{FF2B5EF4-FFF2-40B4-BE49-F238E27FC236}">
                <a16:creationId xmlns:a16="http://schemas.microsoft.com/office/drawing/2014/main" id="{A18DCA82-BE08-6748-BF2B-6BF51AB19C1A}"/>
              </a:ext>
            </a:extLst>
          </p:cNvPr>
          <p:cNvSpPr>
            <a:spLocks noGrp="1"/>
          </p:cNvSpPr>
          <p:nvPr>
            <p:ph type="ftr" sz="quarter" idx="15"/>
          </p:nvPr>
        </p:nvSpPr>
        <p:spPr/>
        <p:txBody>
          <a:bodyPr/>
          <a:lstStyle/>
          <a:p>
            <a:r>
              <a:rPr lang="en-US" dirty="0"/>
              <a:t>Confidential – © 2019 Oracle Internal/Restricted</a:t>
            </a:r>
          </a:p>
        </p:txBody>
      </p:sp>
      <p:sp>
        <p:nvSpPr>
          <p:cNvPr id="4" name="Slide Number Placeholder 3">
            <a:extLst>
              <a:ext uri="{FF2B5EF4-FFF2-40B4-BE49-F238E27FC236}">
                <a16:creationId xmlns:a16="http://schemas.microsoft.com/office/drawing/2014/main" id="{FC6A1EEC-F030-6741-AB3F-5EB4735B3A97}"/>
              </a:ext>
            </a:extLst>
          </p:cNvPr>
          <p:cNvSpPr>
            <a:spLocks noGrp="1"/>
          </p:cNvSpPr>
          <p:nvPr>
            <p:ph type="sldNum" sz="quarter" idx="16"/>
          </p:nvPr>
        </p:nvSpPr>
        <p:spPr/>
        <p:txBody>
          <a:bodyPr/>
          <a:lstStyle/>
          <a:p>
            <a:fld id="{7C371504-33D9-B044-8C50-620C44A06CB1}" type="slidenum">
              <a:rPr lang="en-US" smtClean="0"/>
              <a:pPr/>
              <a:t>27</a:t>
            </a:fld>
            <a:endParaRPr lang="en-US" dirty="0"/>
          </a:p>
        </p:txBody>
      </p:sp>
    </p:spTree>
    <p:extLst>
      <p:ext uri="{BB962C8B-B14F-4D97-AF65-F5344CB8AC3E}">
        <p14:creationId xmlns:p14="http://schemas.microsoft.com/office/powerpoint/2010/main" val="248204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2C7C-3DAE-8E40-9873-01DAE5F42146}"/>
              </a:ext>
            </a:extLst>
          </p:cNvPr>
          <p:cNvSpPr>
            <a:spLocks noGrp="1"/>
          </p:cNvSpPr>
          <p:nvPr>
            <p:ph type="title"/>
          </p:nvPr>
        </p:nvSpPr>
        <p:spPr>
          <a:xfrm>
            <a:off x="768096" y="288356"/>
            <a:ext cx="9887834" cy="844095"/>
          </a:xfrm>
        </p:spPr>
        <p:txBody>
          <a:bodyPr/>
          <a:lstStyle/>
          <a:p>
            <a:r>
              <a:rPr lang="en-US" dirty="0"/>
              <a:t>Agenda </a:t>
            </a:r>
          </a:p>
        </p:txBody>
      </p:sp>
      <p:sp>
        <p:nvSpPr>
          <p:cNvPr id="3" name="Footer Placeholder 2">
            <a:extLst>
              <a:ext uri="{FF2B5EF4-FFF2-40B4-BE49-F238E27FC236}">
                <a16:creationId xmlns:a16="http://schemas.microsoft.com/office/drawing/2014/main" id="{41648E42-5AF3-6B4C-8766-0AD34F70E41A}"/>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C15698E6-0487-814F-AE45-9E022C5C816A}"/>
              </a:ext>
            </a:extLst>
          </p:cNvPr>
          <p:cNvSpPr>
            <a:spLocks noGrp="1"/>
          </p:cNvSpPr>
          <p:nvPr>
            <p:ph type="sldNum" sz="quarter" idx="11"/>
          </p:nvPr>
        </p:nvSpPr>
        <p:spPr/>
        <p:txBody>
          <a:bodyPr/>
          <a:lstStyle/>
          <a:p>
            <a:fld id="{7C371504-33D9-B044-8C50-620C44A06CB1}" type="slidenum">
              <a:rPr lang="en-US" smtClean="0"/>
              <a:pPr/>
              <a:t>28</a:t>
            </a:fld>
            <a:endParaRPr lang="en-US" dirty="0"/>
          </a:p>
        </p:txBody>
      </p:sp>
      <p:grpSp>
        <p:nvGrpSpPr>
          <p:cNvPr id="59" name="Group 58">
            <a:extLst>
              <a:ext uri="{FF2B5EF4-FFF2-40B4-BE49-F238E27FC236}">
                <a16:creationId xmlns:a16="http://schemas.microsoft.com/office/drawing/2014/main" id="{1E3144AF-04D7-4249-A0FE-66FD997EF2C2}"/>
              </a:ext>
            </a:extLst>
          </p:cNvPr>
          <p:cNvGrpSpPr/>
          <p:nvPr/>
        </p:nvGrpSpPr>
        <p:grpSpPr>
          <a:xfrm>
            <a:off x="624074" y="1307609"/>
            <a:ext cx="11545855" cy="4873582"/>
            <a:chOff x="511181" y="1315380"/>
            <a:chExt cx="11545855" cy="4873582"/>
          </a:xfrm>
        </p:grpSpPr>
        <p:sp>
          <p:nvSpPr>
            <p:cNvPr id="6" name="Rectangle 5">
              <a:extLst>
                <a:ext uri="{FF2B5EF4-FFF2-40B4-BE49-F238E27FC236}">
                  <a16:creationId xmlns:a16="http://schemas.microsoft.com/office/drawing/2014/main" id="{56B6B9D0-32CC-2F4C-BCC8-D328C2E087F9}"/>
                </a:ext>
              </a:extLst>
            </p:cNvPr>
            <p:cNvSpPr/>
            <p:nvPr/>
          </p:nvSpPr>
          <p:spPr bwMode="gray">
            <a:xfrm>
              <a:off x="512337" y="1318689"/>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D5CF423-56DD-1D47-906B-47522CB9FB07}"/>
                </a:ext>
              </a:extLst>
            </p:cNvPr>
            <p:cNvSpPr/>
            <p:nvPr/>
          </p:nvSpPr>
          <p:spPr bwMode="gray">
            <a:xfrm>
              <a:off x="7977179" y="1315380"/>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F7B17DF-585A-C64F-A443-19A78797A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250" y="1543796"/>
              <a:ext cx="704850" cy="698557"/>
            </a:xfrm>
            <a:prstGeom prst="rect">
              <a:avLst/>
            </a:prstGeom>
          </p:spPr>
        </p:pic>
        <p:pic>
          <p:nvPicPr>
            <p:cNvPr id="11" name="Picture 10">
              <a:extLst>
                <a:ext uri="{FF2B5EF4-FFF2-40B4-BE49-F238E27FC236}">
                  <a16:creationId xmlns:a16="http://schemas.microsoft.com/office/drawing/2014/main" id="{70D5CD16-2477-BB45-80F6-A2E0577581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6914" y="1557837"/>
              <a:ext cx="614475" cy="728020"/>
            </a:xfrm>
            <a:prstGeom prst="rect">
              <a:avLst/>
            </a:prstGeom>
          </p:spPr>
        </p:pic>
        <p:sp>
          <p:nvSpPr>
            <p:cNvPr id="12" name="Rectangle 11">
              <a:extLst>
                <a:ext uri="{FF2B5EF4-FFF2-40B4-BE49-F238E27FC236}">
                  <a16:creationId xmlns:a16="http://schemas.microsoft.com/office/drawing/2014/main" id="{75C63695-EA0F-D64B-A8C0-EF71A5FFEB8C}"/>
                </a:ext>
              </a:extLst>
            </p:cNvPr>
            <p:cNvSpPr/>
            <p:nvPr/>
          </p:nvSpPr>
          <p:spPr bwMode="gray">
            <a:xfrm>
              <a:off x="511181"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6119AEE3-9526-3E46-AF1B-0016E9AA6A92}"/>
                </a:ext>
              </a:extLst>
            </p:cNvPr>
            <p:cNvSpPr/>
            <p:nvPr/>
          </p:nvSpPr>
          <p:spPr>
            <a:xfrm>
              <a:off x="1198136" y="2529215"/>
              <a:ext cx="222250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mn-ea"/>
                  <a:cs typeface="+mn-cs"/>
                </a:rPr>
                <a:t>IDEATION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9:00 AM– 5:00 PM</a:t>
              </a:r>
              <a:endPar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82AB241-EF69-7047-8108-27CA022FCFD6}"/>
                </a:ext>
              </a:extLst>
            </p:cNvPr>
            <p:cNvSpPr/>
            <p:nvPr/>
          </p:nvSpPr>
          <p:spPr bwMode="gray">
            <a:xfrm>
              <a:off x="7972607"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459642F0-2152-FD48-BBF3-6251D465FE8B}"/>
                </a:ext>
              </a:extLst>
            </p:cNvPr>
            <p:cNvSpPr/>
            <p:nvPr/>
          </p:nvSpPr>
          <p:spPr>
            <a:xfrm>
              <a:off x="8609863" y="2529261"/>
              <a:ext cx="225829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INNOVATION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a:t>
              </a:r>
              <a:r>
                <a:rPr lang="en-US" sz="1600" dirty="0">
                  <a:solidFill>
                    <a:srgbClr val="58595B"/>
                  </a:solidFill>
                  <a:latin typeface="Calibri"/>
                  <a:ea typeface="Calibri" panose="020F0502020204030204" pitchFamily="34" charset="0"/>
                  <a:cs typeface="Times New Roman" panose="02020603050405020304" pitchFamily="18" charset="0"/>
                </a:rPr>
                <a:t>5</a:t>
              </a: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:00 PM</a:t>
              </a:r>
            </a:p>
          </p:txBody>
        </p:sp>
        <p:grpSp>
          <p:nvGrpSpPr>
            <p:cNvPr id="49" name="Group 48">
              <a:extLst>
                <a:ext uri="{FF2B5EF4-FFF2-40B4-BE49-F238E27FC236}">
                  <a16:creationId xmlns:a16="http://schemas.microsoft.com/office/drawing/2014/main" id="{252046FA-348F-6C46-B4F7-FB7A9C9387C6}"/>
                </a:ext>
              </a:extLst>
            </p:cNvPr>
            <p:cNvGrpSpPr/>
            <p:nvPr/>
          </p:nvGrpSpPr>
          <p:grpSpPr>
            <a:xfrm>
              <a:off x="511181" y="3113990"/>
              <a:ext cx="3642734" cy="3069845"/>
              <a:chOff x="488307" y="3161810"/>
              <a:chExt cx="3642734" cy="3069845"/>
            </a:xfrm>
          </p:grpSpPr>
          <p:grpSp>
            <p:nvGrpSpPr>
              <p:cNvPr id="47" name="Group 46">
                <a:extLst>
                  <a:ext uri="{FF2B5EF4-FFF2-40B4-BE49-F238E27FC236}">
                    <a16:creationId xmlns:a16="http://schemas.microsoft.com/office/drawing/2014/main" id="{88016FCA-DAF9-DF49-98D1-DC777F025DF7}"/>
                  </a:ext>
                </a:extLst>
              </p:cNvPr>
              <p:cNvGrpSpPr/>
              <p:nvPr/>
            </p:nvGrpSpPr>
            <p:grpSpPr>
              <a:xfrm>
                <a:off x="488307" y="3161810"/>
                <a:ext cx="3554844" cy="705219"/>
                <a:chOff x="362435" y="3565900"/>
                <a:chExt cx="3554844" cy="705219"/>
              </a:xfrm>
            </p:grpSpPr>
            <p:cxnSp>
              <p:nvCxnSpPr>
                <p:cNvPr id="18" name="Straight Connector 17">
                  <a:extLst>
                    <a:ext uri="{FF2B5EF4-FFF2-40B4-BE49-F238E27FC236}">
                      <a16:creationId xmlns:a16="http://schemas.microsoft.com/office/drawing/2014/main" id="{C6C2AEDF-A725-5A48-8B64-2AD3ED401C00}"/>
                    </a:ext>
                  </a:extLst>
                </p:cNvPr>
                <p:cNvCxnSpPr/>
                <p:nvPr/>
              </p:nvCxnSpPr>
              <p:spPr>
                <a:xfrm>
                  <a:off x="362435" y="3565900"/>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3D9ACFD4-B77A-5149-940B-05427C595E10}"/>
                    </a:ext>
                  </a:extLst>
                </p:cNvPr>
                <p:cNvSpPr/>
                <p:nvPr/>
              </p:nvSpPr>
              <p:spPr bwMode="gray">
                <a:xfrm>
                  <a:off x="362435" y="35800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7DFA72A-6BBD-DB44-8B3E-DAF3A7B17324}"/>
                    </a:ext>
                  </a:extLst>
                </p:cNvPr>
                <p:cNvSpPr txBox="1"/>
                <p:nvPr/>
              </p:nvSpPr>
              <p:spPr>
                <a:xfrm>
                  <a:off x="440275" y="3710702"/>
                  <a:ext cx="3253819" cy="56041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9:30      Welcome/Introductions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9:30 – 11:00      Structured Learning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60DDB7C1-D715-C143-B98F-26FE4F129B00}"/>
                  </a:ext>
                </a:extLst>
              </p:cNvPr>
              <p:cNvGrpSpPr/>
              <p:nvPr/>
            </p:nvGrpSpPr>
            <p:grpSpPr>
              <a:xfrm>
                <a:off x="488307" y="3983047"/>
                <a:ext cx="3624697" cy="679047"/>
                <a:chOff x="510178" y="3879897"/>
                <a:chExt cx="3624697" cy="679047"/>
              </a:xfrm>
            </p:grpSpPr>
            <p:sp>
              <p:nvSpPr>
                <p:cNvPr id="23" name="Rectangle 22">
                  <a:extLst>
                    <a:ext uri="{FF2B5EF4-FFF2-40B4-BE49-F238E27FC236}">
                      <a16:creationId xmlns:a16="http://schemas.microsoft.com/office/drawing/2014/main" id="{5D1939DB-225E-274C-ACB6-EBFE4E97BF9F}"/>
                    </a:ext>
                  </a:extLst>
                </p:cNvPr>
                <p:cNvSpPr/>
                <p:nvPr/>
              </p:nvSpPr>
              <p:spPr bwMode="gray">
                <a:xfrm>
                  <a:off x="510178" y="387989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039D96F-0E2A-5A4C-BCFF-2D4D84D4446D}"/>
                    </a:ext>
                  </a:extLst>
                </p:cNvPr>
                <p:cNvSpPr txBox="1"/>
                <p:nvPr/>
              </p:nvSpPr>
              <p:spPr>
                <a:xfrm>
                  <a:off x="589416" y="4101744"/>
                  <a:ext cx="3545459" cy="4572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11:00 – 12:00    Brainstorming/Ideation</a:t>
                  </a:r>
                </a:p>
              </p:txBody>
            </p:sp>
          </p:grpSp>
          <p:grpSp>
            <p:nvGrpSpPr>
              <p:cNvPr id="44" name="Group 43">
                <a:extLst>
                  <a:ext uri="{FF2B5EF4-FFF2-40B4-BE49-F238E27FC236}">
                    <a16:creationId xmlns:a16="http://schemas.microsoft.com/office/drawing/2014/main" id="{8C59AEFC-BE8D-A14B-9E3B-837C262ADFE4}"/>
                  </a:ext>
                </a:extLst>
              </p:cNvPr>
              <p:cNvGrpSpPr/>
              <p:nvPr/>
            </p:nvGrpSpPr>
            <p:grpSpPr>
              <a:xfrm>
                <a:off x="488307" y="4787311"/>
                <a:ext cx="3642734" cy="640080"/>
                <a:chOff x="510178" y="4626538"/>
                <a:chExt cx="3642734" cy="640080"/>
              </a:xfrm>
            </p:grpSpPr>
            <p:sp>
              <p:nvSpPr>
                <p:cNvPr id="25" name="Rectangle 24">
                  <a:extLst>
                    <a:ext uri="{FF2B5EF4-FFF2-40B4-BE49-F238E27FC236}">
                      <a16:creationId xmlns:a16="http://schemas.microsoft.com/office/drawing/2014/main" id="{6172C782-569E-0942-9E42-E5D560928FF1}"/>
                    </a:ext>
                  </a:extLst>
                </p:cNvPr>
                <p:cNvSpPr/>
                <p:nvPr/>
              </p:nvSpPr>
              <p:spPr bwMode="gray">
                <a:xfrm>
                  <a:off x="510178" y="462653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96E67F14-C3E8-3941-99AD-BF371922F590}"/>
                    </a:ext>
                  </a:extLst>
                </p:cNvPr>
                <p:cNvSpPr txBox="1"/>
                <p:nvPr/>
              </p:nvSpPr>
              <p:spPr>
                <a:xfrm>
                  <a:off x="605040" y="4733041"/>
                  <a:ext cx="3547872" cy="38117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panose="020F0502020204030204" pitchFamily="34" charset="0"/>
                      <a:cs typeface="Calibri Light" panose="020F0302020204030204" pitchFamily="34" charset="0"/>
                    </a:rPr>
                    <a:t>12:00 – 1:00     Lunch</a:t>
                  </a:r>
                </a:p>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a:t>
                  </a: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 1:30	     Team Goal &amp; Task Formation</a:t>
                  </a:r>
                </a:p>
              </p:txBody>
            </p:sp>
          </p:grpSp>
          <p:grpSp>
            <p:nvGrpSpPr>
              <p:cNvPr id="48" name="Group 47">
                <a:extLst>
                  <a:ext uri="{FF2B5EF4-FFF2-40B4-BE49-F238E27FC236}">
                    <a16:creationId xmlns:a16="http://schemas.microsoft.com/office/drawing/2014/main" id="{F67996D6-82B3-584B-9CF7-B3F5CB144A0F}"/>
                  </a:ext>
                </a:extLst>
              </p:cNvPr>
              <p:cNvGrpSpPr/>
              <p:nvPr/>
            </p:nvGrpSpPr>
            <p:grpSpPr>
              <a:xfrm>
                <a:off x="497735" y="5591575"/>
                <a:ext cx="3543300" cy="640080"/>
                <a:chOff x="556711" y="5655718"/>
                <a:chExt cx="3543300" cy="640080"/>
              </a:xfrm>
            </p:grpSpPr>
            <p:sp>
              <p:nvSpPr>
                <p:cNvPr id="27" name="Rectangle 26">
                  <a:extLst>
                    <a:ext uri="{FF2B5EF4-FFF2-40B4-BE49-F238E27FC236}">
                      <a16:creationId xmlns:a16="http://schemas.microsoft.com/office/drawing/2014/main" id="{241CF1FE-CDE7-BD4A-91FC-AAF309571E87}"/>
                    </a:ext>
                  </a:extLst>
                </p:cNvPr>
                <p:cNvSpPr/>
                <p:nvPr/>
              </p:nvSpPr>
              <p:spPr bwMode="gray">
                <a:xfrm>
                  <a:off x="556711" y="565571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EA78A281-F977-6044-8469-2061F51EA3B2}"/>
                    </a:ext>
                  </a:extLst>
                </p:cNvPr>
                <p:cNvSpPr txBox="1"/>
                <p:nvPr/>
              </p:nvSpPr>
              <p:spPr>
                <a:xfrm>
                  <a:off x="625123" y="5782665"/>
                  <a:ext cx="3133856" cy="41217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1:30 - 4:50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4:50 - 5:00	      Group Check-in</a:t>
                  </a:r>
                </a:p>
              </p:txBody>
            </p:sp>
          </p:grpSp>
        </p:grpSp>
        <p:grpSp>
          <p:nvGrpSpPr>
            <p:cNvPr id="54" name="Group 53">
              <a:extLst>
                <a:ext uri="{FF2B5EF4-FFF2-40B4-BE49-F238E27FC236}">
                  <a16:creationId xmlns:a16="http://schemas.microsoft.com/office/drawing/2014/main" id="{5E313391-6C39-1F4B-9C15-A25A7549AB5D}"/>
                </a:ext>
              </a:extLst>
            </p:cNvPr>
            <p:cNvGrpSpPr/>
            <p:nvPr/>
          </p:nvGrpSpPr>
          <p:grpSpPr>
            <a:xfrm>
              <a:off x="4242188" y="1317197"/>
              <a:ext cx="3663860" cy="4866638"/>
              <a:chOff x="4131170" y="1315721"/>
              <a:chExt cx="3663860" cy="4866638"/>
            </a:xfrm>
          </p:grpSpPr>
          <p:sp>
            <p:nvSpPr>
              <p:cNvPr id="7" name="Rectangle 6">
                <a:extLst>
                  <a:ext uri="{FF2B5EF4-FFF2-40B4-BE49-F238E27FC236}">
                    <a16:creationId xmlns:a16="http://schemas.microsoft.com/office/drawing/2014/main" id="{999C02E2-C801-F746-8B0A-FF3991984304}"/>
                  </a:ext>
                </a:extLst>
              </p:cNvPr>
              <p:cNvSpPr/>
              <p:nvPr/>
            </p:nvSpPr>
            <p:spPr bwMode="gray">
              <a:xfrm>
                <a:off x="4131738" y="1315721"/>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FE337244-D124-954F-87F3-1C6E1A18DA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7774" y="1513475"/>
                <a:ext cx="711086" cy="751336"/>
              </a:xfrm>
              <a:prstGeom prst="rect">
                <a:avLst/>
              </a:prstGeom>
            </p:spPr>
          </p:pic>
          <p:sp>
            <p:nvSpPr>
              <p:cNvPr id="14" name="Rectangle 13">
                <a:extLst>
                  <a:ext uri="{FF2B5EF4-FFF2-40B4-BE49-F238E27FC236}">
                    <a16:creationId xmlns:a16="http://schemas.microsoft.com/office/drawing/2014/main" id="{F3636533-E8AB-E245-8CCB-E2D7E359D8AD}"/>
                  </a:ext>
                </a:extLst>
              </p:cNvPr>
              <p:cNvSpPr/>
              <p:nvPr/>
            </p:nvSpPr>
            <p:spPr bwMode="gray">
              <a:xfrm>
                <a:off x="4131170" y="2497710"/>
                <a:ext cx="3543300"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43E5837-7A2D-D848-99CE-9AE5F861E601}"/>
                  </a:ext>
                </a:extLst>
              </p:cNvPr>
              <p:cNvSpPr/>
              <p:nvPr/>
            </p:nvSpPr>
            <p:spPr>
              <a:xfrm>
                <a:off x="4871186" y="2497716"/>
                <a:ext cx="20447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5:00 PM</a:t>
                </a:r>
              </a:p>
            </p:txBody>
          </p:sp>
          <p:grpSp>
            <p:nvGrpSpPr>
              <p:cNvPr id="53" name="Group 52">
                <a:extLst>
                  <a:ext uri="{FF2B5EF4-FFF2-40B4-BE49-F238E27FC236}">
                    <a16:creationId xmlns:a16="http://schemas.microsoft.com/office/drawing/2014/main" id="{2297C648-6E1C-7D4C-A4E4-639C3D313504}"/>
                  </a:ext>
                </a:extLst>
              </p:cNvPr>
              <p:cNvGrpSpPr/>
              <p:nvPr/>
            </p:nvGrpSpPr>
            <p:grpSpPr>
              <a:xfrm>
                <a:off x="4131170" y="3113990"/>
                <a:ext cx="3641584" cy="728172"/>
                <a:chOff x="4121886" y="3115963"/>
                <a:chExt cx="3641584" cy="728172"/>
              </a:xfrm>
            </p:grpSpPr>
            <p:cxnSp>
              <p:nvCxnSpPr>
                <p:cNvPr id="19" name="Straight Connector 18">
                  <a:extLst>
                    <a:ext uri="{FF2B5EF4-FFF2-40B4-BE49-F238E27FC236}">
                      <a16:creationId xmlns:a16="http://schemas.microsoft.com/office/drawing/2014/main" id="{B22B66E2-AF0D-9F4E-AAB2-76C8C277FEC7}"/>
                    </a:ext>
                  </a:extLst>
                </p:cNvPr>
                <p:cNvCxnSpPr/>
                <p:nvPr/>
              </p:nvCxnSpPr>
              <p:spPr>
                <a:xfrm>
                  <a:off x="4121886" y="3115963"/>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F0C07E5F-992E-E94C-964D-FE101308A309}"/>
                    </a:ext>
                  </a:extLst>
                </p:cNvPr>
                <p:cNvSpPr/>
                <p:nvPr/>
              </p:nvSpPr>
              <p:spPr bwMode="gray">
                <a:xfrm>
                  <a:off x="4121886" y="3130075"/>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B44D4F47-11D7-874B-BC1F-52D634EBD6C6}"/>
                    </a:ext>
                  </a:extLst>
                </p:cNvPr>
                <p:cNvSpPr txBox="1"/>
                <p:nvPr/>
              </p:nvSpPr>
              <p:spPr>
                <a:xfrm>
                  <a:off x="4220170" y="3351353"/>
                  <a:ext cx="3543300" cy="49278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9:00 – 9:15 	      Opening/Group Check-in</a:t>
                  </a:r>
                </a:p>
              </p:txBody>
            </p:sp>
          </p:grpSp>
          <p:grpSp>
            <p:nvGrpSpPr>
              <p:cNvPr id="52" name="Group 51">
                <a:extLst>
                  <a:ext uri="{FF2B5EF4-FFF2-40B4-BE49-F238E27FC236}">
                    <a16:creationId xmlns:a16="http://schemas.microsoft.com/office/drawing/2014/main" id="{55E47785-5028-5447-999B-1A738C062C62}"/>
                  </a:ext>
                </a:extLst>
              </p:cNvPr>
              <p:cNvGrpSpPr/>
              <p:nvPr/>
            </p:nvGrpSpPr>
            <p:grpSpPr>
              <a:xfrm>
                <a:off x="4131170" y="3930640"/>
                <a:ext cx="3663860" cy="640080"/>
                <a:chOff x="4107028" y="3879970"/>
                <a:chExt cx="3663860" cy="640080"/>
              </a:xfrm>
            </p:grpSpPr>
            <p:sp>
              <p:nvSpPr>
                <p:cNvPr id="31" name="Rectangle 30">
                  <a:extLst>
                    <a:ext uri="{FF2B5EF4-FFF2-40B4-BE49-F238E27FC236}">
                      <a16:creationId xmlns:a16="http://schemas.microsoft.com/office/drawing/2014/main" id="{3F651251-0A0E-3440-BAE7-8B60A44CD088}"/>
                    </a:ext>
                  </a:extLst>
                </p:cNvPr>
                <p:cNvSpPr/>
                <p:nvPr/>
              </p:nvSpPr>
              <p:spPr bwMode="gray">
                <a:xfrm>
                  <a:off x="4107028" y="3879970"/>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02F5941E-9BF8-2E4C-ACD7-91B5D8B5CAF5}"/>
                    </a:ext>
                  </a:extLst>
                </p:cNvPr>
                <p:cNvSpPr txBox="1"/>
                <p:nvPr/>
              </p:nvSpPr>
              <p:spPr>
                <a:xfrm>
                  <a:off x="4225429" y="4070467"/>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p:txBody>
            </p:sp>
          </p:grpSp>
          <p:grpSp>
            <p:nvGrpSpPr>
              <p:cNvPr id="51" name="Group 50">
                <a:extLst>
                  <a:ext uri="{FF2B5EF4-FFF2-40B4-BE49-F238E27FC236}">
                    <a16:creationId xmlns:a16="http://schemas.microsoft.com/office/drawing/2014/main" id="{BB909729-0D23-A04D-B4B2-AFC8F6492F07}"/>
                  </a:ext>
                </a:extLst>
              </p:cNvPr>
              <p:cNvGrpSpPr/>
              <p:nvPr/>
            </p:nvGrpSpPr>
            <p:grpSpPr>
              <a:xfrm>
                <a:off x="4131170" y="4733178"/>
                <a:ext cx="3663860" cy="640080"/>
                <a:chOff x="4120730" y="4488686"/>
                <a:chExt cx="3663860" cy="640080"/>
              </a:xfrm>
            </p:grpSpPr>
            <p:sp>
              <p:nvSpPr>
                <p:cNvPr id="33" name="Rectangle 32">
                  <a:extLst>
                    <a:ext uri="{FF2B5EF4-FFF2-40B4-BE49-F238E27FC236}">
                      <a16:creationId xmlns:a16="http://schemas.microsoft.com/office/drawing/2014/main" id="{2813BE9D-FE36-4645-B9FF-B2DE1435C144}"/>
                    </a:ext>
                  </a:extLst>
                </p:cNvPr>
                <p:cNvSpPr/>
                <p:nvPr/>
              </p:nvSpPr>
              <p:spPr bwMode="gray">
                <a:xfrm>
                  <a:off x="4120730" y="4488686"/>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985897EC-E195-D84F-9163-898A5A727BF8}"/>
                    </a:ext>
                  </a:extLst>
                </p:cNvPr>
                <p:cNvSpPr txBox="1"/>
                <p:nvPr/>
              </p:nvSpPr>
              <p:spPr>
                <a:xfrm>
                  <a:off x="4239131" y="4680070"/>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 &amp; Group Photo</a:t>
                  </a:r>
                </a:p>
              </p:txBody>
            </p:sp>
          </p:grpSp>
          <p:grpSp>
            <p:nvGrpSpPr>
              <p:cNvPr id="50" name="Group 49">
                <a:extLst>
                  <a:ext uri="{FF2B5EF4-FFF2-40B4-BE49-F238E27FC236}">
                    <a16:creationId xmlns:a16="http://schemas.microsoft.com/office/drawing/2014/main" id="{7A898E17-078B-444C-81FD-88FFE0C85F62}"/>
                  </a:ext>
                </a:extLst>
              </p:cNvPr>
              <p:cNvGrpSpPr/>
              <p:nvPr/>
            </p:nvGrpSpPr>
            <p:grpSpPr>
              <a:xfrm>
                <a:off x="4131170" y="5542279"/>
                <a:ext cx="3646156" cy="640080"/>
                <a:chOff x="4115424" y="5536100"/>
                <a:chExt cx="3646156" cy="640080"/>
              </a:xfrm>
            </p:grpSpPr>
            <p:sp>
              <p:nvSpPr>
                <p:cNvPr id="35" name="Rectangle 34">
                  <a:extLst>
                    <a:ext uri="{FF2B5EF4-FFF2-40B4-BE49-F238E27FC236}">
                      <a16:creationId xmlns:a16="http://schemas.microsoft.com/office/drawing/2014/main" id="{1441CC05-42C6-4944-A0FD-4CBE1AF78D1D}"/>
                    </a:ext>
                  </a:extLst>
                </p:cNvPr>
                <p:cNvSpPr/>
                <p:nvPr/>
              </p:nvSpPr>
              <p:spPr bwMode="gray">
                <a:xfrm>
                  <a:off x="4115424" y="5536100"/>
                  <a:ext cx="3581623"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F576AA28-6FAF-5246-A779-F1B6A6174D27}"/>
                    </a:ext>
                  </a:extLst>
                </p:cNvPr>
                <p:cNvSpPr txBox="1"/>
                <p:nvPr/>
              </p:nvSpPr>
              <p:spPr>
                <a:xfrm>
                  <a:off x="4213708" y="5658206"/>
                  <a:ext cx="3547872" cy="43828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4:50 – 5:00          Group Check-in</a:t>
                  </a:r>
                </a:p>
              </p:txBody>
            </p:sp>
          </p:grpSp>
        </p:grpSp>
        <p:grpSp>
          <p:nvGrpSpPr>
            <p:cNvPr id="55" name="Group 54">
              <a:extLst>
                <a:ext uri="{FF2B5EF4-FFF2-40B4-BE49-F238E27FC236}">
                  <a16:creationId xmlns:a16="http://schemas.microsoft.com/office/drawing/2014/main" id="{C86F8DF2-0587-054A-AA47-54EBEF2082F5}"/>
                </a:ext>
              </a:extLst>
            </p:cNvPr>
            <p:cNvGrpSpPr/>
            <p:nvPr/>
          </p:nvGrpSpPr>
          <p:grpSpPr>
            <a:xfrm>
              <a:off x="7968623" y="3112039"/>
              <a:ext cx="3655442" cy="654191"/>
              <a:chOff x="8284035" y="4001456"/>
              <a:chExt cx="3655442" cy="654191"/>
            </a:xfrm>
          </p:grpSpPr>
          <p:cxnSp>
            <p:nvCxnSpPr>
              <p:cNvPr id="20" name="Straight Connector 19">
                <a:extLst>
                  <a:ext uri="{FF2B5EF4-FFF2-40B4-BE49-F238E27FC236}">
                    <a16:creationId xmlns:a16="http://schemas.microsoft.com/office/drawing/2014/main" id="{512FBC57-C697-9249-B65D-76F01BBBC291}"/>
                  </a:ext>
                </a:extLst>
              </p:cNvPr>
              <p:cNvCxnSpPr/>
              <p:nvPr/>
            </p:nvCxnSpPr>
            <p:spPr>
              <a:xfrm>
                <a:off x="8284036" y="4001456"/>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672582ED-01DE-354F-9347-947D75AFD39C}"/>
                  </a:ext>
                </a:extLst>
              </p:cNvPr>
              <p:cNvSpPr/>
              <p:nvPr/>
            </p:nvSpPr>
            <p:spPr bwMode="gray">
              <a:xfrm>
                <a:off x="8284035" y="401556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7B6E199C-4F64-0740-B906-74EC66F93EFF}"/>
                  </a:ext>
                </a:extLst>
              </p:cNvPr>
              <p:cNvSpPr txBox="1"/>
              <p:nvPr/>
            </p:nvSpPr>
            <p:spPr>
              <a:xfrm>
                <a:off x="8396177" y="4235679"/>
                <a:ext cx="3543300" cy="31895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9:15 	     Opening/Group Check-in</a:t>
                </a:r>
              </a:p>
            </p:txBody>
          </p:sp>
        </p:grpSp>
        <p:grpSp>
          <p:nvGrpSpPr>
            <p:cNvPr id="56" name="Group 55">
              <a:extLst>
                <a:ext uri="{FF2B5EF4-FFF2-40B4-BE49-F238E27FC236}">
                  <a16:creationId xmlns:a16="http://schemas.microsoft.com/office/drawing/2014/main" id="{974E3115-1513-BD43-AFDF-4A6BC0FFD842}"/>
                </a:ext>
              </a:extLst>
            </p:cNvPr>
            <p:cNvGrpSpPr/>
            <p:nvPr/>
          </p:nvGrpSpPr>
          <p:grpSpPr>
            <a:xfrm>
              <a:off x="7964307" y="3938226"/>
              <a:ext cx="3659758" cy="640080"/>
              <a:chOff x="8281878" y="4638442"/>
              <a:chExt cx="3659758" cy="640080"/>
            </a:xfrm>
          </p:grpSpPr>
          <p:sp>
            <p:nvSpPr>
              <p:cNvPr id="39" name="Rectangle 38">
                <a:extLst>
                  <a:ext uri="{FF2B5EF4-FFF2-40B4-BE49-F238E27FC236}">
                    <a16:creationId xmlns:a16="http://schemas.microsoft.com/office/drawing/2014/main" id="{4F7F7841-DB81-9F4D-9D89-B9816E128765}"/>
                  </a:ext>
                </a:extLst>
              </p:cNvPr>
              <p:cNvSpPr/>
              <p:nvPr/>
            </p:nvSpPr>
            <p:spPr bwMode="gray">
              <a:xfrm>
                <a:off x="8281878" y="463844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B349100D-C772-6344-AC49-F6103524BF1E}"/>
                  </a:ext>
                </a:extLst>
              </p:cNvPr>
              <p:cNvSpPr txBox="1"/>
              <p:nvPr/>
            </p:nvSpPr>
            <p:spPr>
              <a:xfrm>
                <a:off x="8396177" y="4760391"/>
                <a:ext cx="3545459" cy="47389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a:t>
                </a:r>
              </a:p>
            </p:txBody>
          </p:sp>
        </p:grpSp>
        <p:grpSp>
          <p:nvGrpSpPr>
            <p:cNvPr id="57" name="Group 56">
              <a:extLst>
                <a:ext uri="{FF2B5EF4-FFF2-40B4-BE49-F238E27FC236}">
                  <a16:creationId xmlns:a16="http://schemas.microsoft.com/office/drawing/2014/main" id="{2ED05B3A-AC5D-BB49-ADC5-0B24F4625B67}"/>
                </a:ext>
              </a:extLst>
            </p:cNvPr>
            <p:cNvGrpSpPr/>
            <p:nvPr/>
          </p:nvGrpSpPr>
          <p:grpSpPr>
            <a:xfrm>
              <a:off x="7964307" y="4734654"/>
              <a:ext cx="3659758" cy="640080"/>
              <a:chOff x="8282880" y="5361479"/>
              <a:chExt cx="3659758" cy="640080"/>
            </a:xfrm>
          </p:grpSpPr>
          <p:sp>
            <p:nvSpPr>
              <p:cNvPr id="41" name="Rectangle 40">
                <a:extLst>
                  <a:ext uri="{FF2B5EF4-FFF2-40B4-BE49-F238E27FC236}">
                    <a16:creationId xmlns:a16="http://schemas.microsoft.com/office/drawing/2014/main" id="{B061E285-6386-1941-83FA-06D06C4C2275}"/>
                  </a:ext>
                </a:extLst>
              </p:cNvPr>
              <p:cNvSpPr/>
              <p:nvPr/>
            </p:nvSpPr>
            <p:spPr bwMode="gray">
              <a:xfrm>
                <a:off x="8282880" y="5361479"/>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0BC4DCD1-82CB-CA41-A4E9-B5B5AEB25C4F}"/>
                  </a:ext>
                </a:extLst>
              </p:cNvPr>
              <p:cNvSpPr txBox="1"/>
              <p:nvPr/>
            </p:nvSpPr>
            <p:spPr>
              <a:xfrm>
                <a:off x="8397179" y="5540517"/>
                <a:ext cx="3545459" cy="255564"/>
              </a:xfrm>
              <a:prstGeom prst="rect">
                <a:avLst/>
              </a:prstGeom>
              <a:noFill/>
            </p:spPr>
            <p:txBody>
              <a:bodyPr wrap="square" lIns="0" tIns="0" rIns="0" bIns="0" rtlCol="0">
                <a:noAutofit/>
              </a:bodyPr>
              <a:lstStyle/>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 2:00        Coding and Integration</a:t>
                </a:r>
                <a:endPar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endParaRPr>
              </a:p>
            </p:txBody>
          </p:sp>
        </p:grpSp>
        <p:grpSp>
          <p:nvGrpSpPr>
            <p:cNvPr id="58" name="Group 57">
              <a:extLst>
                <a:ext uri="{FF2B5EF4-FFF2-40B4-BE49-F238E27FC236}">
                  <a16:creationId xmlns:a16="http://schemas.microsoft.com/office/drawing/2014/main" id="{C520BAA1-A080-A64F-8320-FA276B38335F}"/>
                </a:ext>
              </a:extLst>
            </p:cNvPr>
            <p:cNvGrpSpPr/>
            <p:nvPr/>
          </p:nvGrpSpPr>
          <p:grpSpPr>
            <a:xfrm>
              <a:off x="7964307" y="5548882"/>
              <a:ext cx="4092729" cy="640080"/>
              <a:chOff x="8268020" y="5970612"/>
              <a:chExt cx="4092729" cy="640080"/>
            </a:xfrm>
          </p:grpSpPr>
          <p:sp>
            <p:nvSpPr>
              <p:cNvPr id="43" name="Rectangle 42">
                <a:extLst>
                  <a:ext uri="{FF2B5EF4-FFF2-40B4-BE49-F238E27FC236}">
                    <a16:creationId xmlns:a16="http://schemas.microsoft.com/office/drawing/2014/main" id="{B2051C2D-7481-2448-8178-B675E278FA7B}"/>
                  </a:ext>
                </a:extLst>
              </p:cNvPr>
              <p:cNvSpPr/>
              <p:nvPr/>
            </p:nvSpPr>
            <p:spPr bwMode="gray">
              <a:xfrm>
                <a:off x="8268020" y="59706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49A297D4-9F08-584B-B85A-DBB301959C75}"/>
                  </a:ext>
                </a:extLst>
              </p:cNvPr>
              <p:cNvSpPr txBox="1"/>
              <p:nvPr/>
            </p:nvSpPr>
            <p:spPr>
              <a:xfrm>
                <a:off x="8382319" y="6074232"/>
                <a:ext cx="3978430" cy="471687"/>
              </a:xfrm>
              <a:prstGeom prst="rect">
                <a:avLst/>
              </a:prstGeom>
              <a:noFill/>
            </p:spPr>
            <p:txBody>
              <a:bodyPr wrap="square" lIns="0" tIns="0" rIns="0" bIns="0" rtlCol="0">
                <a:noAutofit/>
              </a:bodyPr>
              <a:lstStyle/>
              <a:p>
                <a:r>
                  <a:rPr lang="en-US" sz="1400" dirty="0">
                    <a:solidFill>
                      <a:srgbClr val="000000"/>
                    </a:solidFill>
                    <a:ea typeface="Calibri Light" charset="0"/>
                    <a:cs typeface="Calibri Light" panose="020F0302020204030204" pitchFamily="34" charset="0"/>
                  </a:rPr>
                  <a:t>2:00 – 3:00      Lightning Talk Prep</a:t>
                </a:r>
              </a:p>
              <a:p>
                <a:r>
                  <a:rPr lang="en-US" sz="1400" dirty="0">
                    <a:solidFill>
                      <a:srgbClr val="000000"/>
                    </a:solidFill>
                    <a:ea typeface="Calibri Light" charset="0"/>
                    <a:cs typeface="Calibri Light" panose="020F0302020204030204" pitchFamily="34" charset="0"/>
                  </a:rPr>
                  <a:t>3:00 – 5:00      Presentation &amp; Awards</a:t>
                </a:r>
              </a:p>
              <a:p>
                <a:endParaRPr lang="en-US" sz="1400" dirty="0">
                  <a:solidFill>
                    <a:srgbClr val="000000"/>
                  </a:solidFill>
                  <a:ea typeface="Calibri Light" charset="0"/>
                  <a:cs typeface="Calibri Light" panose="020F0302020204030204" pitchFamily="34" charset="0"/>
                </a:endParaRPr>
              </a:p>
            </p:txBody>
          </p:sp>
        </p:grpSp>
      </p:grpSp>
    </p:spTree>
    <p:extLst>
      <p:ext uri="{BB962C8B-B14F-4D97-AF65-F5344CB8AC3E}">
        <p14:creationId xmlns:p14="http://schemas.microsoft.com/office/powerpoint/2010/main" val="126984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2434B0-BA9C-2943-9B3F-F30A0029BD56}"/>
              </a:ext>
            </a:extLst>
          </p:cNvPr>
          <p:cNvSpPr>
            <a:spLocks noGrp="1"/>
          </p:cNvSpPr>
          <p:nvPr>
            <p:ph type="ftr" sz="quarter" idx="11"/>
          </p:nvPr>
        </p:nvSpPr>
        <p:spPr>
          <a:xfrm>
            <a:off x="1143000" y="6398472"/>
            <a:ext cx="3429000" cy="271243"/>
          </a:xfrm>
        </p:spPr>
        <p:txBody>
          <a:bodyPr/>
          <a:lstStyle/>
          <a:p>
            <a:r>
              <a:rPr lang="en-US" dirty="0"/>
              <a:t>Confidential – © 2019 Oracle Internal/Restricted</a:t>
            </a:r>
          </a:p>
        </p:txBody>
      </p:sp>
      <p:sp>
        <p:nvSpPr>
          <p:cNvPr id="5" name="Slide Number Placeholder 4">
            <a:extLst>
              <a:ext uri="{FF2B5EF4-FFF2-40B4-BE49-F238E27FC236}">
                <a16:creationId xmlns:a16="http://schemas.microsoft.com/office/drawing/2014/main" id="{71A01F16-D42A-8048-93D9-404580DC0F27}"/>
              </a:ext>
            </a:extLst>
          </p:cNvPr>
          <p:cNvSpPr>
            <a:spLocks noGrp="1"/>
          </p:cNvSpPr>
          <p:nvPr>
            <p:ph type="sldNum" sz="quarter" idx="12"/>
          </p:nvPr>
        </p:nvSpPr>
        <p:spPr/>
        <p:txBody>
          <a:bodyPr/>
          <a:lstStyle/>
          <a:p>
            <a:fld id="{C51EAA63-D034-42AE-91FA-B13B9518C7BE}" type="slidenum">
              <a:rPr lang="en-US"/>
              <a:t>29</a:t>
            </a:fld>
            <a:endParaRPr lang="en-US" dirty="0"/>
          </a:p>
        </p:txBody>
      </p:sp>
      <p:sp>
        <p:nvSpPr>
          <p:cNvPr id="6" name="Title 5">
            <a:extLst>
              <a:ext uri="{FF2B5EF4-FFF2-40B4-BE49-F238E27FC236}">
                <a16:creationId xmlns:a16="http://schemas.microsoft.com/office/drawing/2014/main" id="{FF8380FD-F2C5-49A0-9403-27322A491FCD}"/>
              </a:ext>
            </a:extLst>
          </p:cNvPr>
          <p:cNvSpPr>
            <a:spLocks noGrp="1"/>
          </p:cNvSpPr>
          <p:nvPr>
            <p:ph type="title"/>
          </p:nvPr>
        </p:nvSpPr>
        <p:spPr/>
        <p:txBody>
          <a:bodyPr/>
          <a:lstStyle/>
          <a:p>
            <a:r>
              <a:rPr lang="en-US" dirty="0">
                <a:solidFill>
                  <a:srgbClr val="759C6C"/>
                </a:solidFill>
              </a:rPr>
              <a:t>Check In: </a:t>
            </a:r>
            <a:r>
              <a:rPr lang="en-US" dirty="0"/>
              <a:t>10 mins.</a:t>
            </a:r>
          </a:p>
        </p:txBody>
      </p:sp>
      <p:sp>
        <p:nvSpPr>
          <p:cNvPr id="21" name="Text Placeholder 2">
            <a:extLst>
              <a:ext uri="{FF2B5EF4-FFF2-40B4-BE49-F238E27FC236}">
                <a16:creationId xmlns:a16="http://schemas.microsoft.com/office/drawing/2014/main" id="{1A3E045F-A15E-4632-A53B-BD5D648E4C09}"/>
              </a:ext>
            </a:extLst>
          </p:cNvPr>
          <p:cNvSpPr txBox="1">
            <a:spLocks/>
          </p:cNvSpPr>
          <p:nvPr/>
        </p:nvSpPr>
        <p:spPr>
          <a:xfrm>
            <a:off x="757515" y="3313730"/>
            <a:ext cx="11211737" cy="38417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Plan tasks to completion before Lightening Talk Build.</a:t>
            </a:r>
          </a:p>
          <a:p>
            <a:endParaRPr lang="en-US" sz="2600" dirty="0"/>
          </a:p>
          <a:p>
            <a:r>
              <a:rPr lang="en-US" sz="2600" dirty="0"/>
              <a:t>Work with engineers on notional architecture.</a:t>
            </a:r>
          </a:p>
          <a:p>
            <a:endParaRPr lang="en-US" sz="2600" dirty="0"/>
          </a:p>
          <a:p>
            <a:r>
              <a:rPr lang="en-US" sz="2600" dirty="0"/>
              <a:t>Practice presentation &amp;demo.</a:t>
            </a:r>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p:txBody>
      </p:sp>
      <p:sp>
        <p:nvSpPr>
          <p:cNvPr id="10" name="Text Placeholder 2">
            <a:extLst>
              <a:ext uri="{FF2B5EF4-FFF2-40B4-BE49-F238E27FC236}">
                <a16:creationId xmlns:a16="http://schemas.microsoft.com/office/drawing/2014/main" id="{0B1AB7BD-57EC-4C43-93B9-5041D9E8EE20}"/>
              </a:ext>
            </a:extLst>
          </p:cNvPr>
          <p:cNvSpPr txBox="1">
            <a:spLocks/>
          </p:cNvSpPr>
          <p:nvPr/>
        </p:nvSpPr>
        <p:spPr>
          <a:xfrm>
            <a:off x="854929" y="1505228"/>
            <a:ext cx="11211737" cy="69981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600" dirty="0"/>
              <a:t>What are you going to work on next?</a:t>
            </a:r>
          </a:p>
          <a:p>
            <a:pPr marL="0" indent="0">
              <a:buNone/>
            </a:pPr>
            <a:endParaRPr lang="en-US" sz="2600" dirty="0"/>
          </a:p>
          <a:p>
            <a:endParaRPr lang="en-US" sz="2600" dirty="0"/>
          </a:p>
          <a:p>
            <a:pPr marL="0" indent="0">
              <a:buNone/>
            </a:pPr>
            <a:endParaRPr lang="en-US" sz="2600" dirty="0"/>
          </a:p>
          <a:p>
            <a:endParaRPr lang="en-US" sz="2600" dirty="0"/>
          </a:p>
          <a:p>
            <a:endParaRPr lang="en-US" sz="2600" dirty="0"/>
          </a:p>
          <a:p>
            <a:endParaRPr lang="en-US" sz="2600" dirty="0"/>
          </a:p>
        </p:txBody>
      </p:sp>
      <p:sp>
        <p:nvSpPr>
          <p:cNvPr id="8" name="Title 5">
            <a:extLst>
              <a:ext uri="{FF2B5EF4-FFF2-40B4-BE49-F238E27FC236}">
                <a16:creationId xmlns:a16="http://schemas.microsoft.com/office/drawing/2014/main" id="{A1C0EFCF-FD2B-5846-AFC2-0670C2BEF302}"/>
              </a:ext>
            </a:extLst>
          </p:cNvPr>
          <p:cNvSpPr txBox="1">
            <a:spLocks/>
          </p:cNvSpPr>
          <p:nvPr/>
        </p:nvSpPr>
        <p:spPr>
          <a:xfrm>
            <a:off x="854929" y="1988167"/>
            <a:ext cx="10515600" cy="1325563"/>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r>
              <a:rPr lang="en-US" sz="3600" dirty="0">
                <a:solidFill>
                  <a:srgbClr val="759C6C"/>
                </a:solidFill>
              </a:rPr>
              <a:t>Ideas: </a:t>
            </a:r>
            <a:r>
              <a:rPr lang="en-US" sz="3600" dirty="0"/>
              <a:t>For Development </a:t>
            </a:r>
          </a:p>
        </p:txBody>
      </p:sp>
    </p:spTree>
    <p:extLst>
      <p:ext uri="{BB962C8B-B14F-4D97-AF65-F5344CB8AC3E}">
        <p14:creationId xmlns:p14="http://schemas.microsoft.com/office/powerpoint/2010/main" val="11983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B2165A-E839-CD48-9723-7C9F1E86E414}"/>
              </a:ext>
            </a:extLst>
          </p:cNvPr>
          <p:cNvSpPr>
            <a:spLocks noGrp="1"/>
          </p:cNvSpPr>
          <p:nvPr>
            <p:ph type="ftr" sz="quarter" idx="15"/>
          </p:nvPr>
        </p:nvSpPr>
        <p:spPr/>
        <p:txBody>
          <a:bodyPr/>
          <a:lstStyle/>
          <a:p>
            <a:r>
              <a:rPr lang="en-US"/>
              <a:t>Confidential – © 2019 Oracle Internal/Restricted</a:t>
            </a:r>
            <a:endParaRPr lang="en-US" dirty="0"/>
          </a:p>
        </p:txBody>
      </p:sp>
      <p:sp>
        <p:nvSpPr>
          <p:cNvPr id="3" name="Slide Number Placeholder 2">
            <a:extLst>
              <a:ext uri="{FF2B5EF4-FFF2-40B4-BE49-F238E27FC236}">
                <a16:creationId xmlns:a16="http://schemas.microsoft.com/office/drawing/2014/main" id="{F4EFABD9-690E-0349-9962-079A2C621339}"/>
              </a:ext>
            </a:extLst>
          </p:cNvPr>
          <p:cNvSpPr>
            <a:spLocks noGrp="1"/>
          </p:cNvSpPr>
          <p:nvPr>
            <p:ph type="sldNum" sz="quarter" idx="16"/>
          </p:nvPr>
        </p:nvSpPr>
        <p:spPr/>
        <p:txBody>
          <a:bodyPr/>
          <a:lstStyle/>
          <a:p>
            <a:fld id="{7C371504-33D9-B044-8C50-620C44A06CB1}" type="slidenum">
              <a:rPr lang="en-US" smtClean="0"/>
              <a:pPr/>
              <a:t>3</a:t>
            </a:fld>
            <a:endParaRPr lang="en-US" dirty="0"/>
          </a:p>
        </p:txBody>
      </p:sp>
      <p:sp>
        <p:nvSpPr>
          <p:cNvPr id="4" name="Text Placeholder 3">
            <a:extLst>
              <a:ext uri="{FF2B5EF4-FFF2-40B4-BE49-F238E27FC236}">
                <a16:creationId xmlns:a16="http://schemas.microsoft.com/office/drawing/2014/main" id="{4203A6D5-0066-8043-AE1B-05F1DF1CCB7F}"/>
              </a:ext>
            </a:extLst>
          </p:cNvPr>
          <p:cNvSpPr>
            <a:spLocks noGrp="1"/>
          </p:cNvSpPr>
          <p:nvPr>
            <p:ph type="body" sz="quarter" idx="17"/>
          </p:nvPr>
        </p:nvSpPr>
        <p:spPr/>
        <p:txBody>
          <a:bodyPr/>
          <a:lstStyle/>
          <a:p>
            <a:r>
              <a:rPr lang="en-US" dirty="0"/>
              <a:t>Break New Ground </a:t>
            </a:r>
          </a:p>
        </p:txBody>
      </p:sp>
      <p:sp>
        <p:nvSpPr>
          <p:cNvPr id="5" name="Title 4">
            <a:extLst>
              <a:ext uri="{FF2B5EF4-FFF2-40B4-BE49-F238E27FC236}">
                <a16:creationId xmlns:a16="http://schemas.microsoft.com/office/drawing/2014/main" id="{6B53DDD5-BCB1-C441-A61A-7F5B1C7580B8}"/>
              </a:ext>
            </a:extLst>
          </p:cNvPr>
          <p:cNvSpPr>
            <a:spLocks noGrp="1"/>
          </p:cNvSpPr>
          <p:nvPr>
            <p:ph type="title"/>
          </p:nvPr>
        </p:nvSpPr>
        <p:spPr/>
        <p:txBody>
          <a:bodyPr/>
          <a:lstStyle/>
          <a:p>
            <a:r>
              <a:rPr lang="en-US" dirty="0"/>
              <a:t>[Customer Name]</a:t>
            </a:r>
          </a:p>
        </p:txBody>
      </p:sp>
      <p:sp>
        <p:nvSpPr>
          <p:cNvPr id="7" name="Text Placeholder 3">
            <a:extLst>
              <a:ext uri="{FF2B5EF4-FFF2-40B4-BE49-F238E27FC236}">
                <a16:creationId xmlns:a16="http://schemas.microsoft.com/office/drawing/2014/main" id="{8E9DB0A9-74D9-FA41-817B-102A81461035}"/>
              </a:ext>
            </a:extLst>
          </p:cNvPr>
          <p:cNvSpPr txBox="1">
            <a:spLocks/>
          </p:cNvSpPr>
          <p:nvPr/>
        </p:nvSpPr>
        <p:spPr>
          <a:xfrm>
            <a:off x="768095" y="5239646"/>
            <a:ext cx="4257726" cy="2493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[Exec Lead Name]</a:t>
            </a:r>
          </a:p>
        </p:txBody>
      </p:sp>
      <p:sp>
        <p:nvSpPr>
          <p:cNvPr id="8" name="Text Placeholder 4">
            <a:extLst>
              <a:ext uri="{FF2B5EF4-FFF2-40B4-BE49-F238E27FC236}">
                <a16:creationId xmlns:a16="http://schemas.microsoft.com/office/drawing/2014/main" id="{3DA1F92A-4E4F-BD41-886D-85B78400712A}"/>
              </a:ext>
            </a:extLst>
          </p:cNvPr>
          <p:cNvSpPr txBox="1">
            <a:spLocks/>
          </p:cNvSpPr>
          <p:nvPr/>
        </p:nvSpPr>
        <p:spPr>
          <a:xfrm>
            <a:off x="768095" y="5564669"/>
            <a:ext cx="4257726" cy="52856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buClr>
                <a:srgbClr val="FFFFFF">
                  <a:lumMod val="60000"/>
                  <a:lumOff val="40000"/>
                </a:srgbClr>
              </a:buClr>
            </a:pPr>
            <a:r>
              <a:rPr lang="en-US" sz="2000" dirty="0">
                <a:solidFill>
                  <a:schemeClr val="accent6">
                    <a:lumMod val="50000"/>
                  </a:schemeClr>
                </a:solidFill>
                <a:latin typeface="+mn-lt"/>
                <a:cs typeface="+mn-cs"/>
              </a:rPr>
              <a:t>[Exec Lead Title]</a:t>
            </a:r>
          </a:p>
        </p:txBody>
      </p:sp>
    </p:spTree>
    <p:extLst>
      <p:ext uri="{BB962C8B-B14F-4D97-AF65-F5344CB8AC3E}">
        <p14:creationId xmlns:p14="http://schemas.microsoft.com/office/powerpoint/2010/main" val="5615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BBABD2-EB68-B045-A8AA-ED9B0A7D5E48}"/>
              </a:ext>
            </a:extLst>
          </p:cNvPr>
          <p:cNvSpPr>
            <a:spLocks noGrp="1"/>
          </p:cNvSpPr>
          <p:nvPr>
            <p:ph type="body" sz="quarter" idx="17"/>
          </p:nvPr>
        </p:nvSpPr>
        <p:spPr/>
        <p:txBody>
          <a:bodyPr/>
          <a:lstStyle/>
          <a:p>
            <a:r>
              <a:rPr lang="en-US" dirty="0">
                <a:solidFill>
                  <a:schemeClr val="tx1"/>
                </a:solidFill>
              </a:rPr>
              <a:t>30 seconds or less</a:t>
            </a:r>
          </a:p>
        </p:txBody>
      </p:sp>
      <p:sp>
        <p:nvSpPr>
          <p:cNvPr id="4" name="Title 3">
            <a:extLst>
              <a:ext uri="{FF2B5EF4-FFF2-40B4-BE49-F238E27FC236}">
                <a16:creationId xmlns:a16="http://schemas.microsoft.com/office/drawing/2014/main" id="{2EC56955-7783-BA49-9242-A91A28163E1B}"/>
              </a:ext>
            </a:extLst>
          </p:cNvPr>
          <p:cNvSpPr>
            <a:spLocks noGrp="1"/>
          </p:cNvSpPr>
          <p:nvPr>
            <p:ph type="title"/>
          </p:nvPr>
        </p:nvSpPr>
        <p:spPr/>
        <p:txBody>
          <a:bodyPr/>
          <a:lstStyle/>
          <a:p>
            <a:r>
              <a:rPr lang="en-US" dirty="0">
                <a:solidFill>
                  <a:schemeClr val="tx1"/>
                </a:solidFill>
              </a:rPr>
              <a:t>Learner introductions</a:t>
            </a:r>
          </a:p>
        </p:txBody>
      </p:sp>
      <p:sp>
        <p:nvSpPr>
          <p:cNvPr id="2" name="Text Placeholder 1">
            <a:extLst>
              <a:ext uri="{FF2B5EF4-FFF2-40B4-BE49-F238E27FC236}">
                <a16:creationId xmlns:a16="http://schemas.microsoft.com/office/drawing/2014/main" id="{B7A50969-531B-FA40-B381-66B275D81CB9}"/>
              </a:ext>
            </a:extLst>
          </p:cNvPr>
          <p:cNvSpPr>
            <a:spLocks noGrp="1"/>
          </p:cNvSpPr>
          <p:nvPr>
            <p:ph type="body" sz="quarter" idx="1"/>
          </p:nvPr>
        </p:nvSpPr>
        <p:spPr/>
        <p:txBody>
          <a:bodyPr/>
          <a:lstStyle/>
          <a:p>
            <a:pPr marL="342900" indent="-342900">
              <a:buFont typeface="Wingdings" pitchFamily="2" charset="2"/>
              <a:buChar char="§"/>
            </a:pPr>
            <a:r>
              <a:rPr lang="en-US" dirty="0"/>
              <a:t>Tell us your Name, Department, and Title</a:t>
            </a:r>
            <a:endParaRPr lang="en-US" sz="2400" b="1" dirty="0"/>
          </a:p>
          <a:p>
            <a:pPr marL="342900" indent="-342900">
              <a:buFont typeface="Wingdings" pitchFamily="2" charset="2"/>
              <a:buChar char="§"/>
            </a:pPr>
            <a:r>
              <a:rPr lang="en-US" dirty="0"/>
              <a:t>What is something you enjoy doing? </a:t>
            </a:r>
          </a:p>
          <a:p>
            <a:pPr marL="342900" indent="-342900">
              <a:buFont typeface="Wingdings" pitchFamily="2" charset="2"/>
              <a:buChar char="§"/>
            </a:pPr>
            <a:r>
              <a:rPr lang="en-US" dirty="0"/>
              <a:t>What is something you’ve recently developed?</a:t>
            </a:r>
          </a:p>
          <a:p>
            <a:pPr marL="342900" indent="-342900">
              <a:buFont typeface="Wingdings" pitchFamily="2" charset="2"/>
              <a:buChar char="§"/>
            </a:pPr>
            <a:endParaRPr lang="en-US" sz="2800" dirty="0"/>
          </a:p>
          <a:p>
            <a:pPr marL="342900" indent="-342900">
              <a:buFont typeface="Wingdings" pitchFamily="2" charset="2"/>
              <a:buChar char="§"/>
            </a:pPr>
            <a:endParaRPr lang="en-US" dirty="0"/>
          </a:p>
        </p:txBody>
      </p:sp>
      <p:sp>
        <p:nvSpPr>
          <p:cNvPr id="5" name="Footer Placeholder 4">
            <a:extLst>
              <a:ext uri="{FF2B5EF4-FFF2-40B4-BE49-F238E27FC236}">
                <a16:creationId xmlns:a16="http://schemas.microsoft.com/office/drawing/2014/main" id="{AFC6378F-4F6D-0845-9CEB-DDE33D0FF936}"/>
              </a:ext>
            </a:extLst>
          </p:cNvPr>
          <p:cNvSpPr>
            <a:spLocks noGrp="1"/>
          </p:cNvSpPr>
          <p:nvPr>
            <p:ph type="ftr" sz="quarter" idx="11"/>
          </p:nvPr>
        </p:nvSpPr>
        <p:spPr/>
        <p:txBody>
          <a:bodyPr/>
          <a:lstStyle/>
          <a:p>
            <a:r>
              <a:rPr lang="en-US" dirty="0">
                <a:solidFill>
                  <a:schemeClr val="tx2"/>
                </a:solidFill>
              </a:rPr>
              <a:t>Confidential – © 2019 Oracle Internal/Restricted</a:t>
            </a:r>
          </a:p>
        </p:txBody>
      </p:sp>
      <p:sp>
        <p:nvSpPr>
          <p:cNvPr id="7" name="Slide Number Placeholder 6">
            <a:extLst>
              <a:ext uri="{FF2B5EF4-FFF2-40B4-BE49-F238E27FC236}">
                <a16:creationId xmlns:a16="http://schemas.microsoft.com/office/drawing/2014/main" id="{CA5A1C1B-843F-254B-8ECC-5447B12FD594}"/>
              </a:ext>
            </a:extLst>
          </p:cNvPr>
          <p:cNvSpPr>
            <a:spLocks noGrp="1"/>
          </p:cNvSpPr>
          <p:nvPr>
            <p:ph type="sldNum" sz="quarter" idx="10"/>
          </p:nvPr>
        </p:nvSpPr>
        <p:spPr/>
        <p:txBody>
          <a:bodyPr/>
          <a:lstStyle/>
          <a:p>
            <a:fld id="{7C371504-33D9-B044-8C50-620C44A06CB1}" type="slidenum">
              <a:rPr lang="en-US" smtClean="0">
                <a:solidFill>
                  <a:schemeClr val="tx2"/>
                </a:solidFill>
              </a:rPr>
              <a:pPr/>
              <a:t>4</a:t>
            </a:fld>
            <a:endParaRPr lang="en-US" dirty="0">
              <a:solidFill>
                <a:schemeClr val="tx2"/>
              </a:solidFill>
            </a:endParaRPr>
          </a:p>
        </p:txBody>
      </p:sp>
    </p:spTree>
    <p:extLst>
      <p:ext uri="{BB962C8B-B14F-4D97-AF65-F5344CB8AC3E}">
        <p14:creationId xmlns:p14="http://schemas.microsoft.com/office/powerpoint/2010/main" val="3465898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3FDA31A-6766-A243-A9F7-09450862B7C7}"/>
              </a:ext>
            </a:extLst>
          </p:cNvPr>
          <p:cNvSpPr>
            <a:spLocks noGrp="1"/>
          </p:cNvSpPr>
          <p:nvPr>
            <p:ph type="body" sz="quarter" idx="17"/>
          </p:nvPr>
        </p:nvSpPr>
        <p:spPr/>
        <p:txBody>
          <a:bodyPr/>
          <a:lstStyle/>
          <a:p>
            <a:endParaRPr lang="en-US" dirty="0"/>
          </a:p>
        </p:txBody>
      </p:sp>
      <p:sp>
        <p:nvSpPr>
          <p:cNvPr id="4" name="Title 3">
            <a:extLst>
              <a:ext uri="{FF2B5EF4-FFF2-40B4-BE49-F238E27FC236}">
                <a16:creationId xmlns:a16="http://schemas.microsoft.com/office/drawing/2014/main" id="{2EC56955-7783-BA49-9242-A91A28163E1B}"/>
              </a:ext>
            </a:extLst>
          </p:cNvPr>
          <p:cNvSpPr>
            <a:spLocks noGrp="1"/>
          </p:cNvSpPr>
          <p:nvPr>
            <p:ph type="title"/>
          </p:nvPr>
        </p:nvSpPr>
        <p:spPr/>
        <p:txBody>
          <a:bodyPr/>
          <a:lstStyle/>
          <a:p>
            <a:r>
              <a:rPr lang="en-US" dirty="0">
                <a:solidFill>
                  <a:schemeClr val="tx1"/>
                </a:solidFill>
              </a:rPr>
              <a:t>What you</a:t>
            </a:r>
            <a:br>
              <a:rPr lang="en-US" dirty="0">
                <a:solidFill>
                  <a:schemeClr val="tx1"/>
                </a:solidFill>
              </a:rPr>
            </a:br>
            <a:r>
              <a:rPr lang="en-US" dirty="0">
                <a:solidFill>
                  <a:schemeClr val="tx1"/>
                </a:solidFill>
              </a:rPr>
              <a:t>will learn</a:t>
            </a:r>
          </a:p>
        </p:txBody>
      </p:sp>
      <p:sp>
        <p:nvSpPr>
          <p:cNvPr id="16" name="Text Placeholder 15">
            <a:extLst>
              <a:ext uri="{FF2B5EF4-FFF2-40B4-BE49-F238E27FC236}">
                <a16:creationId xmlns:a16="http://schemas.microsoft.com/office/drawing/2014/main" id="{4C041E51-B4B0-E541-94F0-DF3211627D22}"/>
              </a:ext>
            </a:extLst>
          </p:cNvPr>
          <p:cNvSpPr>
            <a:spLocks noGrp="1"/>
          </p:cNvSpPr>
          <p:nvPr>
            <p:ph type="body" sz="quarter" idx="1"/>
          </p:nvPr>
        </p:nvSpPr>
        <p:spPr/>
        <p:txBody>
          <a:bodyPr/>
          <a:lstStyle/>
          <a:p>
            <a:r>
              <a:rPr lang="en-US" dirty="0"/>
              <a:t>Code Innovate Objectives:</a:t>
            </a:r>
          </a:p>
          <a:p>
            <a:pPr marL="342900" indent="-342900">
              <a:buFont typeface="Arial" panose="020B0604020202020204" pitchFamily="34" charset="0"/>
              <a:buChar char="•"/>
            </a:pPr>
            <a:r>
              <a:rPr lang="en-US" dirty="0"/>
              <a:t>Develop Together, Collaborate </a:t>
            </a:r>
          </a:p>
          <a:p>
            <a:pPr marL="342900" indent="-342900">
              <a:buFont typeface="Arial" panose="020B0604020202020204" pitchFamily="34" charset="0"/>
              <a:buChar char="•"/>
            </a:pPr>
            <a:r>
              <a:rPr lang="en-US" dirty="0"/>
              <a:t>Share Ideas &amp; Best Practices</a:t>
            </a:r>
          </a:p>
          <a:p>
            <a:pPr marL="342900" indent="-342900">
              <a:buFont typeface="Arial" panose="020B0604020202020204" pitchFamily="34" charset="0"/>
              <a:buChar char="•"/>
            </a:pPr>
            <a:r>
              <a:rPr lang="en-US" dirty="0"/>
              <a:t>Establish Developer to Developer Relationships</a:t>
            </a:r>
          </a:p>
          <a:p>
            <a:pPr marL="342900" indent="-342900">
              <a:buFont typeface="Arial" panose="020B0604020202020204" pitchFamily="34" charset="0"/>
              <a:buChar char="•"/>
            </a:pPr>
            <a:r>
              <a:rPr lang="en-US" dirty="0"/>
              <a:t>Be willing to ask questions…</a:t>
            </a:r>
          </a:p>
          <a:p>
            <a:pPr marL="342900" indent="-342900">
              <a:buFont typeface="Arial" panose="020B0604020202020204" pitchFamily="34" charset="0"/>
              <a:buChar char="•"/>
            </a:pPr>
            <a:r>
              <a:rPr lang="en-US" dirty="0"/>
              <a:t>Provide feedback</a:t>
            </a:r>
          </a:p>
          <a:p>
            <a:pPr marL="342900" indent="-342900">
              <a:buFont typeface="Arial" panose="020B0604020202020204" pitchFamily="34" charset="0"/>
              <a:buChar char="•"/>
            </a:pPr>
            <a:r>
              <a:rPr lang="en-US" dirty="0"/>
              <a:t>Have fun!</a:t>
            </a:r>
          </a:p>
        </p:txBody>
      </p:sp>
      <p:sp>
        <p:nvSpPr>
          <p:cNvPr id="2" name="Footer Placeholder 1">
            <a:extLst>
              <a:ext uri="{FF2B5EF4-FFF2-40B4-BE49-F238E27FC236}">
                <a16:creationId xmlns:a16="http://schemas.microsoft.com/office/drawing/2014/main" id="{4B4A288F-80C9-2541-B716-F0BED4F234EB}"/>
              </a:ext>
            </a:extLst>
          </p:cNvPr>
          <p:cNvSpPr>
            <a:spLocks noGrp="1"/>
          </p:cNvSpPr>
          <p:nvPr>
            <p:ph type="ftr" sz="quarter" idx="11"/>
          </p:nvPr>
        </p:nvSpPr>
        <p:spPr/>
        <p:txBody>
          <a:bodyPr/>
          <a:lstStyle/>
          <a:p>
            <a:r>
              <a:rPr lang="en-US" dirty="0"/>
              <a:t>Confidential – © 2019 Oracle Internal/Restricted</a:t>
            </a:r>
          </a:p>
        </p:txBody>
      </p:sp>
      <p:sp>
        <p:nvSpPr>
          <p:cNvPr id="5" name="Slide Number Placeholder 4">
            <a:extLst>
              <a:ext uri="{FF2B5EF4-FFF2-40B4-BE49-F238E27FC236}">
                <a16:creationId xmlns:a16="http://schemas.microsoft.com/office/drawing/2014/main" id="{154CC358-FA03-A64A-8C66-D21D9C0C8AC2}"/>
              </a:ext>
            </a:extLst>
          </p:cNvPr>
          <p:cNvSpPr>
            <a:spLocks noGrp="1"/>
          </p:cNvSpPr>
          <p:nvPr>
            <p:ph type="sldNum" sz="quarter" idx="10"/>
          </p:nvPr>
        </p:nvSpPr>
        <p:spPr/>
        <p:txBody>
          <a:bodyPr/>
          <a:lstStyle/>
          <a:p>
            <a:fld id="{7C371504-33D9-B044-8C50-620C44A06CB1}" type="slidenum">
              <a:rPr lang="en-US" smtClean="0"/>
              <a:pPr/>
              <a:t>5</a:t>
            </a:fld>
            <a:endParaRPr lang="en-US" dirty="0"/>
          </a:p>
        </p:txBody>
      </p:sp>
    </p:spTree>
    <p:extLst>
      <p:ext uri="{BB962C8B-B14F-4D97-AF65-F5344CB8AC3E}">
        <p14:creationId xmlns:p14="http://schemas.microsoft.com/office/powerpoint/2010/main" val="204014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2C7C-3DAE-8E40-9873-01DAE5F42146}"/>
              </a:ext>
            </a:extLst>
          </p:cNvPr>
          <p:cNvSpPr>
            <a:spLocks noGrp="1"/>
          </p:cNvSpPr>
          <p:nvPr>
            <p:ph type="title"/>
          </p:nvPr>
        </p:nvSpPr>
        <p:spPr>
          <a:xfrm>
            <a:off x="768096" y="288356"/>
            <a:ext cx="9887834" cy="844095"/>
          </a:xfrm>
        </p:spPr>
        <p:txBody>
          <a:bodyPr/>
          <a:lstStyle/>
          <a:p>
            <a:r>
              <a:rPr lang="en-US" dirty="0"/>
              <a:t>Agenda </a:t>
            </a:r>
          </a:p>
        </p:txBody>
      </p:sp>
      <p:sp>
        <p:nvSpPr>
          <p:cNvPr id="3" name="Footer Placeholder 2">
            <a:extLst>
              <a:ext uri="{FF2B5EF4-FFF2-40B4-BE49-F238E27FC236}">
                <a16:creationId xmlns:a16="http://schemas.microsoft.com/office/drawing/2014/main" id="{41648E42-5AF3-6B4C-8766-0AD34F70E41A}"/>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C15698E6-0487-814F-AE45-9E022C5C816A}"/>
              </a:ext>
            </a:extLst>
          </p:cNvPr>
          <p:cNvSpPr>
            <a:spLocks noGrp="1"/>
          </p:cNvSpPr>
          <p:nvPr>
            <p:ph type="sldNum" sz="quarter" idx="11"/>
          </p:nvPr>
        </p:nvSpPr>
        <p:spPr/>
        <p:txBody>
          <a:bodyPr/>
          <a:lstStyle/>
          <a:p>
            <a:fld id="{7C371504-33D9-B044-8C50-620C44A06CB1}" type="slidenum">
              <a:rPr lang="en-US" smtClean="0"/>
              <a:pPr/>
              <a:t>6</a:t>
            </a:fld>
            <a:endParaRPr lang="en-US" dirty="0"/>
          </a:p>
        </p:txBody>
      </p:sp>
      <p:grpSp>
        <p:nvGrpSpPr>
          <p:cNvPr id="59" name="Group 58">
            <a:extLst>
              <a:ext uri="{FF2B5EF4-FFF2-40B4-BE49-F238E27FC236}">
                <a16:creationId xmlns:a16="http://schemas.microsoft.com/office/drawing/2014/main" id="{1E3144AF-04D7-4249-A0FE-66FD997EF2C2}"/>
              </a:ext>
            </a:extLst>
          </p:cNvPr>
          <p:cNvGrpSpPr/>
          <p:nvPr/>
        </p:nvGrpSpPr>
        <p:grpSpPr>
          <a:xfrm>
            <a:off x="624074" y="1307609"/>
            <a:ext cx="11545855" cy="4873582"/>
            <a:chOff x="511181" y="1315380"/>
            <a:chExt cx="11545855" cy="4873582"/>
          </a:xfrm>
        </p:grpSpPr>
        <p:sp>
          <p:nvSpPr>
            <p:cNvPr id="6" name="Rectangle 5">
              <a:extLst>
                <a:ext uri="{FF2B5EF4-FFF2-40B4-BE49-F238E27FC236}">
                  <a16:creationId xmlns:a16="http://schemas.microsoft.com/office/drawing/2014/main" id="{56B6B9D0-32CC-2F4C-BCC8-D328C2E087F9}"/>
                </a:ext>
              </a:extLst>
            </p:cNvPr>
            <p:cNvSpPr/>
            <p:nvPr/>
          </p:nvSpPr>
          <p:spPr bwMode="gray">
            <a:xfrm>
              <a:off x="512337" y="1318689"/>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D5CF423-56DD-1D47-906B-47522CB9FB07}"/>
                </a:ext>
              </a:extLst>
            </p:cNvPr>
            <p:cNvSpPr/>
            <p:nvPr/>
          </p:nvSpPr>
          <p:spPr bwMode="gray">
            <a:xfrm>
              <a:off x="7977179" y="1315380"/>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F7B17DF-585A-C64F-A443-19A78797A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250" y="1543796"/>
              <a:ext cx="704850" cy="698557"/>
            </a:xfrm>
            <a:prstGeom prst="rect">
              <a:avLst/>
            </a:prstGeom>
          </p:spPr>
        </p:pic>
        <p:pic>
          <p:nvPicPr>
            <p:cNvPr id="11" name="Picture 10">
              <a:extLst>
                <a:ext uri="{FF2B5EF4-FFF2-40B4-BE49-F238E27FC236}">
                  <a16:creationId xmlns:a16="http://schemas.microsoft.com/office/drawing/2014/main" id="{70D5CD16-2477-BB45-80F6-A2E0577581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6914" y="1557837"/>
              <a:ext cx="614475" cy="728020"/>
            </a:xfrm>
            <a:prstGeom prst="rect">
              <a:avLst/>
            </a:prstGeom>
          </p:spPr>
        </p:pic>
        <p:sp>
          <p:nvSpPr>
            <p:cNvPr id="12" name="Rectangle 11">
              <a:extLst>
                <a:ext uri="{FF2B5EF4-FFF2-40B4-BE49-F238E27FC236}">
                  <a16:creationId xmlns:a16="http://schemas.microsoft.com/office/drawing/2014/main" id="{75C63695-EA0F-D64B-A8C0-EF71A5FFEB8C}"/>
                </a:ext>
              </a:extLst>
            </p:cNvPr>
            <p:cNvSpPr/>
            <p:nvPr/>
          </p:nvSpPr>
          <p:spPr bwMode="gray">
            <a:xfrm>
              <a:off x="511181"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6119AEE3-9526-3E46-AF1B-0016E9AA6A92}"/>
                </a:ext>
              </a:extLst>
            </p:cNvPr>
            <p:cNvSpPr/>
            <p:nvPr/>
          </p:nvSpPr>
          <p:spPr>
            <a:xfrm>
              <a:off x="1198136" y="2529215"/>
              <a:ext cx="222250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mn-ea"/>
                  <a:cs typeface="+mn-cs"/>
                </a:rPr>
                <a:t>IDEATION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mn-ea"/>
                  <a:cs typeface="+mn-cs"/>
                </a:rPr>
                <a:t>9:00 AM– 5:00 PM</a:t>
              </a:r>
              <a:endPar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82AB241-EF69-7047-8108-27CA022FCFD6}"/>
                </a:ext>
              </a:extLst>
            </p:cNvPr>
            <p:cNvSpPr/>
            <p:nvPr/>
          </p:nvSpPr>
          <p:spPr bwMode="gray">
            <a:xfrm>
              <a:off x="7972607" y="2497710"/>
              <a:ext cx="3547872"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459642F0-2152-FD48-BBF3-6251D465FE8B}"/>
                </a:ext>
              </a:extLst>
            </p:cNvPr>
            <p:cNvSpPr/>
            <p:nvPr/>
          </p:nvSpPr>
          <p:spPr>
            <a:xfrm>
              <a:off x="8609863" y="2529261"/>
              <a:ext cx="225829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INNOVATION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a:t>
              </a:r>
              <a:r>
                <a:rPr lang="en-US" sz="1600" dirty="0">
                  <a:solidFill>
                    <a:srgbClr val="58595B"/>
                  </a:solidFill>
                  <a:latin typeface="Calibri"/>
                  <a:ea typeface="Calibri" panose="020F0502020204030204" pitchFamily="34" charset="0"/>
                  <a:cs typeface="Times New Roman" panose="02020603050405020304" pitchFamily="18" charset="0"/>
                </a:rPr>
                <a:t>5</a:t>
              </a: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:00 PM</a:t>
              </a:r>
            </a:p>
          </p:txBody>
        </p:sp>
        <p:grpSp>
          <p:nvGrpSpPr>
            <p:cNvPr id="49" name="Group 48">
              <a:extLst>
                <a:ext uri="{FF2B5EF4-FFF2-40B4-BE49-F238E27FC236}">
                  <a16:creationId xmlns:a16="http://schemas.microsoft.com/office/drawing/2014/main" id="{252046FA-348F-6C46-B4F7-FB7A9C9387C6}"/>
                </a:ext>
              </a:extLst>
            </p:cNvPr>
            <p:cNvGrpSpPr/>
            <p:nvPr/>
          </p:nvGrpSpPr>
          <p:grpSpPr>
            <a:xfrm>
              <a:off x="511181" y="3113990"/>
              <a:ext cx="3642734" cy="3069845"/>
              <a:chOff x="488307" y="3161810"/>
              <a:chExt cx="3642734" cy="3069845"/>
            </a:xfrm>
          </p:grpSpPr>
          <p:grpSp>
            <p:nvGrpSpPr>
              <p:cNvPr id="47" name="Group 46">
                <a:extLst>
                  <a:ext uri="{FF2B5EF4-FFF2-40B4-BE49-F238E27FC236}">
                    <a16:creationId xmlns:a16="http://schemas.microsoft.com/office/drawing/2014/main" id="{88016FCA-DAF9-DF49-98D1-DC777F025DF7}"/>
                  </a:ext>
                </a:extLst>
              </p:cNvPr>
              <p:cNvGrpSpPr/>
              <p:nvPr/>
            </p:nvGrpSpPr>
            <p:grpSpPr>
              <a:xfrm>
                <a:off x="488307" y="3161810"/>
                <a:ext cx="3554844" cy="705219"/>
                <a:chOff x="362435" y="3565900"/>
                <a:chExt cx="3554844" cy="705219"/>
              </a:xfrm>
            </p:grpSpPr>
            <p:cxnSp>
              <p:nvCxnSpPr>
                <p:cNvPr id="18" name="Straight Connector 17">
                  <a:extLst>
                    <a:ext uri="{FF2B5EF4-FFF2-40B4-BE49-F238E27FC236}">
                      <a16:creationId xmlns:a16="http://schemas.microsoft.com/office/drawing/2014/main" id="{C6C2AEDF-A725-5A48-8B64-2AD3ED401C00}"/>
                    </a:ext>
                  </a:extLst>
                </p:cNvPr>
                <p:cNvCxnSpPr/>
                <p:nvPr/>
              </p:nvCxnSpPr>
              <p:spPr>
                <a:xfrm>
                  <a:off x="362435" y="3565900"/>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3D9ACFD4-B77A-5149-940B-05427C595E10}"/>
                    </a:ext>
                  </a:extLst>
                </p:cNvPr>
                <p:cNvSpPr/>
                <p:nvPr/>
              </p:nvSpPr>
              <p:spPr bwMode="gray">
                <a:xfrm>
                  <a:off x="362435" y="35800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7DFA72A-6BBD-DB44-8B3E-DAF3A7B17324}"/>
                    </a:ext>
                  </a:extLst>
                </p:cNvPr>
                <p:cNvSpPr txBox="1"/>
                <p:nvPr/>
              </p:nvSpPr>
              <p:spPr>
                <a:xfrm>
                  <a:off x="440275" y="3710702"/>
                  <a:ext cx="3253819" cy="56041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9:30      Welcome/Introductions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9:30 – 11:00      Structured Learning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8595B"/>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60DDB7C1-D715-C143-B98F-26FE4F129B00}"/>
                  </a:ext>
                </a:extLst>
              </p:cNvPr>
              <p:cNvGrpSpPr/>
              <p:nvPr/>
            </p:nvGrpSpPr>
            <p:grpSpPr>
              <a:xfrm>
                <a:off x="488307" y="3983047"/>
                <a:ext cx="3624697" cy="679047"/>
                <a:chOff x="510178" y="3879897"/>
                <a:chExt cx="3624697" cy="679047"/>
              </a:xfrm>
            </p:grpSpPr>
            <p:sp>
              <p:nvSpPr>
                <p:cNvPr id="23" name="Rectangle 22">
                  <a:extLst>
                    <a:ext uri="{FF2B5EF4-FFF2-40B4-BE49-F238E27FC236}">
                      <a16:creationId xmlns:a16="http://schemas.microsoft.com/office/drawing/2014/main" id="{5D1939DB-225E-274C-ACB6-EBFE4E97BF9F}"/>
                    </a:ext>
                  </a:extLst>
                </p:cNvPr>
                <p:cNvSpPr/>
                <p:nvPr/>
              </p:nvSpPr>
              <p:spPr bwMode="gray">
                <a:xfrm>
                  <a:off x="510178" y="387989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4039D96F-0E2A-5A4C-BCFF-2D4D84D4446D}"/>
                    </a:ext>
                  </a:extLst>
                </p:cNvPr>
                <p:cNvSpPr txBox="1"/>
                <p:nvPr/>
              </p:nvSpPr>
              <p:spPr>
                <a:xfrm>
                  <a:off x="589416" y="4101744"/>
                  <a:ext cx="3545459" cy="4572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11:00 – 12:00    Brainstorming/Ideation</a:t>
                  </a:r>
                </a:p>
              </p:txBody>
            </p:sp>
          </p:grpSp>
          <p:grpSp>
            <p:nvGrpSpPr>
              <p:cNvPr id="44" name="Group 43">
                <a:extLst>
                  <a:ext uri="{FF2B5EF4-FFF2-40B4-BE49-F238E27FC236}">
                    <a16:creationId xmlns:a16="http://schemas.microsoft.com/office/drawing/2014/main" id="{8C59AEFC-BE8D-A14B-9E3B-837C262ADFE4}"/>
                  </a:ext>
                </a:extLst>
              </p:cNvPr>
              <p:cNvGrpSpPr/>
              <p:nvPr/>
            </p:nvGrpSpPr>
            <p:grpSpPr>
              <a:xfrm>
                <a:off x="488307" y="4787311"/>
                <a:ext cx="3642734" cy="640080"/>
                <a:chOff x="510178" y="4626538"/>
                <a:chExt cx="3642734" cy="640080"/>
              </a:xfrm>
            </p:grpSpPr>
            <p:sp>
              <p:nvSpPr>
                <p:cNvPr id="25" name="Rectangle 24">
                  <a:extLst>
                    <a:ext uri="{FF2B5EF4-FFF2-40B4-BE49-F238E27FC236}">
                      <a16:creationId xmlns:a16="http://schemas.microsoft.com/office/drawing/2014/main" id="{6172C782-569E-0942-9E42-E5D560928FF1}"/>
                    </a:ext>
                  </a:extLst>
                </p:cNvPr>
                <p:cNvSpPr/>
                <p:nvPr/>
              </p:nvSpPr>
              <p:spPr bwMode="gray">
                <a:xfrm>
                  <a:off x="510178" y="462653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96E67F14-C3E8-3941-99AD-BF371922F590}"/>
                    </a:ext>
                  </a:extLst>
                </p:cNvPr>
                <p:cNvSpPr txBox="1"/>
                <p:nvPr/>
              </p:nvSpPr>
              <p:spPr>
                <a:xfrm>
                  <a:off x="605040" y="4733041"/>
                  <a:ext cx="3547872" cy="38117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panose="020F0502020204030204" pitchFamily="34" charset="0"/>
                      <a:cs typeface="Calibri Light" panose="020F0302020204030204" pitchFamily="34" charset="0"/>
                    </a:rPr>
                    <a:t>12:00 – 1:00     Lunch</a:t>
                  </a:r>
                </a:p>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a:t>
                  </a: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 1:30	     Team Goal &amp; Task Formation</a:t>
                  </a:r>
                </a:p>
              </p:txBody>
            </p:sp>
          </p:grpSp>
          <p:grpSp>
            <p:nvGrpSpPr>
              <p:cNvPr id="48" name="Group 47">
                <a:extLst>
                  <a:ext uri="{FF2B5EF4-FFF2-40B4-BE49-F238E27FC236}">
                    <a16:creationId xmlns:a16="http://schemas.microsoft.com/office/drawing/2014/main" id="{F67996D6-82B3-584B-9CF7-B3F5CB144A0F}"/>
                  </a:ext>
                </a:extLst>
              </p:cNvPr>
              <p:cNvGrpSpPr/>
              <p:nvPr/>
            </p:nvGrpSpPr>
            <p:grpSpPr>
              <a:xfrm>
                <a:off x="497735" y="5591575"/>
                <a:ext cx="3543300" cy="640080"/>
                <a:chOff x="556711" y="5655718"/>
                <a:chExt cx="3543300" cy="640080"/>
              </a:xfrm>
            </p:grpSpPr>
            <p:sp>
              <p:nvSpPr>
                <p:cNvPr id="27" name="Rectangle 26">
                  <a:extLst>
                    <a:ext uri="{FF2B5EF4-FFF2-40B4-BE49-F238E27FC236}">
                      <a16:creationId xmlns:a16="http://schemas.microsoft.com/office/drawing/2014/main" id="{241CF1FE-CDE7-BD4A-91FC-AAF309571E87}"/>
                    </a:ext>
                  </a:extLst>
                </p:cNvPr>
                <p:cNvSpPr/>
                <p:nvPr/>
              </p:nvSpPr>
              <p:spPr bwMode="gray">
                <a:xfrm>
                  <a:off x="556711" y="5655718"/>
                  <a:ext cx="3543300"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EA78A281-F977-6044-8469-2061F51EA3B2}"/>
                    </a:ext>
                  </a:extLst>
                </p:cNvPr>
                <p:cNvSpPr txBox="1"/>
                <p:nvPr/>
              </p:nvSpPr>
              <p:spPr>
                <a:xfrm>
                  <a:off x="625123" y="5782665"/>
                  <a:ext cx="3133856" cy="41217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1:30 - 4:50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4:50 - 5:00	      Group Check-in</a:t>
                  </a:r>
                </a:p>
              </p:txBody>
            </p:sp>
          </p:grpSp>
        </p:grpSp>
        <p:grpSp>
          <p:nvGrpSpPr>
            <p:cNvPr id="54" name="Group 53">
              <a:extLst>
                <a:ext uri="{FF2B5EF4-FFF2-40B4-BE49-F238E27FC236}">
                  <a16:creationId xmlns:a16="http://schemas.microsoft.com/office/drawing/2014/main" id="{5E313391-6C39-1F4B-9C15-A25A7549AB5D}"/>
                </a:ext>
              </a:extLst>
            </p:cNvPr>
            <p:cNvGrpSpPr/>
            <p:nvPr/>
          </p:nvGrpSpPr>
          <p:grpSpPr>
            <a:xfrm>
              <a:off x="4242188" y="1317197"/>
              <a:ext cx="3663860" cy="4866638"/>
              <a:chOff x="4131170" y="1315721"/>
              <a:chExt cx="3663860" cy="4866638"/>
            </a:xfrm>
          </p:grpSpPr>
          <p:sp>
            <p:nvSpPr>
              <p:cNvPr id="7" name="Rectangle 6">
                <a:extLst>
                  <a:ext uri="{FF2B5EF4-FFF2-40B4-BE49-F238E27FC236}">
                    <a16:creationId xmlns:a16="http://schemas.microsoft.com/office/drawing/2014/main" id="{999C02E2-C801-F746-8B0A-FF3991984304}"/>
                  </a:ext>
                </a:extLst>
              </p:cNvPr>
              <p:cNvSpPr/>
              <p:nvPr/>
            </p:nvSpPr>
            <p:spPr bwMode="gray">
              <a:xfrm>
                <a:off x="4131738" y="1315721"/>
                <a:ext cx="3543300" cy="1549400"/>
              </a:xfrm>
              <a:prstGeom prst="rect">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FE337244-D124-954F-87F3-1C6E1A18DA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7774" y="1513475"/>
                <a:ext cx="711086" cy="751336"/>
              </a:xfrm>
              <a:prstGeom prst="rect">
                <a:avLst/>
              </a:prstGeom>
            </p:spPr>
          </p:pic>
          <p:sp>
            <p:nvSpPr>
              <p:cNvPr id="14" name="Rectangle 13">
                <a:extLst>
                  <a:ext uri="{FF2B5EF4-FFF2-40B4-BE49-F238E27FC236}">
                    <a16:creationId xmlns:a16="http://schemas.microsoft.com/office/drawing/2014/main" id="{F3636533-E8AB-E245-8CCB-E2D7E359D8AD}"/>
                  </a:ext>
                </a:extLst>
              </p:cNvPr>
              <p:cNvSpPr/>
              <p:nvPr/>
            </p:nvSpPr>
            <p:spPr bwMode="gray">
              <a:xfrm>
                <a:off x="4131170" y="2497710"/>
                <a:ext cx="3543300" cy="640080"/>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43E5837-7A2D-D848-99CE-9AE5F861E601}"/>
                  </a:ext>
                </a:extLst>
              </p:cNvPr>
              <p:cNvSpPr/>
              <p:nvPr/>
            </p:nvSpPr>
            <p:spPr>
              <a:xfrm>
                <a:off x="4871186" y="2497716"/>
                <a:ext cx="20447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8595B"/>
                    </a:solidFill>
                    <a:effectLst/>
                    <a:uLnTx/>
                    <a:uFillTx/>
                    <a:latin typeface="Calibri"/>
                    <a:ea typeface="Calibri" panose="020F0502020204030204" pitchFamily="34" charset="0"/>
                    <a:cs typeface="Times New Roman" panose="02020603050405020304" pitchFamily="18" charset="0"/>
                  </a:rPr>
                  <a:t>9:00 AM – 5:00 PM</a:t>
                </a:r>
              </a:p>
            </p:txBody>
          </p:sp>
          <p:grpSp>
            <p:nvGrpSpPr>
              <p:cNvPr id="53" name="Group 52">
                <a:extLst>
                  <a:ext uri="{FF2B5EF4-FFF2-40B4-BE49-F238E27FC236}">
                    <a16:creationId xmlns:a16="http://schemas.microsoft.com/office/drawing/2014/main" id="{2297C648-6E1C-7D4C-A4E4-639C3D313504}"/>
                  </a:ext>
                </a:extLst>
              </p:cNvPr>
              <p:cNvGrpSpPr/>
              <p:nvPr/>
            </p:nvGrpSpPr>
            <p:grpSpPr>
              <a:xfrm>
                <a:off x="4131170" y="3113990"/>
                <a:ext cx="3641584" cy="728172"/>
                <a:chOff x="4121886" y="3115963"/>
                <a:chExt cx="3641584" cy="728172"/>
              </a:xfrm>
            </p:grpSpPr>
            <p:cxnSp>
              <p:nvCxnSpPr>
                <p:cNvPr id="19" name="Straight Connector 18">
                  <a:extLst>
                    <a:ext uri="{FF2B5EF4-FFF2-40B4-BE49-F238E27FC236}">
                      <a16:creationId xmlns:a16="http://schemas.microsoft.com/office/drawing/2014/main" id="{B22B66E2-AF0D-9F4E-AAB2-76C8C277FEC7}"/>
                    </a:ext>
                  </a:extLst>
                </p:cNvPr>
                <p:cNvCxnSpPr/>
                <p:nvPr/>
              </p:nvCxnSpPr>
              <p:spPr>
                <a:xfrm>
                  <a:off x="4121886" y="3115963"/>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F0C07E5F-992E-E94C-964D-FE101308A309}"/>
                    </a:ext>
                  </a:extLst>
                </p:cNvPr>
                <p:cNvSpPr/>
                <p:nvPr/>
              </p:nvSpPr>
              <p:spPr bwMode="gray">
                <a:xfrm>
                  <a:off x="4121886" y="3130075"/>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B44D4F47-11D7-874B-BC1F-52D634EBD6C6}"/>
                    </a:ext>
                  </a:extLst>
                </p:cNvPr>
                <p:cNvSpPr txBox="1"/>
                <p:nvPr/>
              </p:nvSpPr>
              <p:spPr>
                <a:xfrm>
                  <a:off x="4220170" y="3351353"/>
                  <a:ext cx="3543300" cy="49278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rPr>
                    <a:t>9:00 – 9:15 	       Opening/Group Check-in</a:t>
                  </a:r>
                </a:p>
              </p:txBody>
            </p:sp>
          </p:grpSp>
          <p:grpSp>
            <p:nvGrpSpPr>
              <p:cNvPr id="52" name="Group 51">
                <a:extLst>
                  <a:ext uri="{FF2B5EF4-FFF2-40B4-BE49-F238E27FC236}">
                    <a16:creationId xmlns:a16="http://schemas.microsoft.com/office/drawing/2014/main" id="{55E47785-5028-5447-999B-1A738C062C62}"/>
                  </a:ext>
                </a:extLst>
              </p:cNvPr>
              <p:cNvGrpSpPr/>
              <p:nvPr/>
            </p:nvGrpSpPr>
            <p:grpSpPr>
              <a:xfrm>
                <a:off x="4131170" y="3930640"/>
                <a:ext cx="3663860" cy="640080"/>
                <a:chOff x="4107028" y="3879970"/>
                <a:chExt cx="3663860" cy="640080"/>
              </a:xfrm>
            </p:grpSpPr>
            <p:sp>
              <p:nvSpPr>
                <p:cNvPr id="31" name="Rectangle 30">
                  <a:extLst>
                    <a:ext uri="{FF2B5EF4-FFF2-40B4-BE49-F238E27FC236}">
                      <a16:creationId xmlns:a16="http://schemas.microsoft.com/office/drawing/2014/main" id="{3F651251-0A0E-3440-BAE7-8B60A44CD088}"/>
                    </a:ext>
                  </a:extLst>
                </p:cNvPr>
                <p:cNvSpPr/>
                <p:nvPr/>
              </p:nvSpPr>
              <p:spPr bwMode="gray">
                <a:xfrm>
                  <a:off x="4107028" y="3879970"/>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02F5941E-9BF8-2E4C-ACD7-91B5D8B5CAF5}"/>
                    </a:ext>
                  </a:extLst>
                </p:cNvPr>
                <p:cNvSpPr txBox="1"/>
                <p:nvPr/>
              </p:nvSpPr>
              <p:spPr>
                <a:xfrm>
                  <a:off x="4225429" y="4070467"/>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p:txBody>
            </p:sp>
          </p:grpSp>
          <p:grpSp>
            <p:nvGrpSpPr>
              <p:cNvPr id="51" name="Group 50">
                <a:extLst>
                  <a:ext uri="{FF2B5EF4-FFF2-40B4-BE49-F238E27FC236}">
                    <a16:creationId xmlns:a16="http://schemas.microsoft.com/office/drawing/2014/main" id="{BB909729-0D23-A04D-B4B2-AFC8F6492F07}"/>
                  </a:ext>
                </a:extLst>
              </p:cNvPr>
              <p:cNvGrpSpPr/>
              <p:nvPr/>
            </p:nvGrpSpPr>
            <p:grpSpPr>
              <a:xfrm>
                <a:off x="4131170" y="4733178"/>
                <a:ext cx="3663860" cy="640080"/>
                <a:chOff x="4120730" y="4488686"/>
                <a:chExt cx="3663860" cy="640080"/>
              </a:xfrm>
            </p:grpSpPr>
            <p:sp>
              <p:nvSpPr>
                <p:cNvPr id="33" name="Rectangle 32">
                  <a:extLst>
                    <a:ext uri="{FF2B5EF4-FFF2-40B4-BE49-F238E27FC236}">
                      <a16:creationId xmlns:a16="http://schemas.microsoft.com/office/drawing/2014/main" id="{2813BE9D-FE36-4645-B9FF-B2DE1435C144}"/>
                    </a:ext>
                  </a:extLst>
                </p:cNvPr>
                <p:cNvSpPr/>
                <p:nvPr/>
              </p:nvSpPr>
              <p:spPr bwMode="gray">
                <a:xfrm>
                  <a:off x="4120730" y="4488686"/>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985897EC-E195-D84F-9163-898A5A727BF8}"/>
                    </a:ext>
                  </a:extLst>
                </p:cNvPr>
                <p:cNvSpPr txBox="1"/>
                <p:nvPr/>
              </p:nvSpPr>
              <p:spPr>
                <a:xfrm>
                  <a:off x="4239131" y="4680070"/>
                  <a:ext cx="3545459" cy="2555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 &amp; Group Photo</a:t>
                  </a:r>
                </a:p>
              </p:txBody>
            </p:sp>
          </p:grpSp>
          <p:grpSp>
            <p:nvGrpSpPr>
              <p:cNvPr id="50" name="Group 49">
                <a:extLst>
                  <a:ext uri="{FF2B5EF4-FFF2-40B4-BE49-F238E27FC236}">
                    <a16:creationId xmlns:a16="http://schemas.microsoft.com/office/drawing/2014/main" id="{7A898E17-078B-444C-81FD-88FFE0C85F62}"/>
                  </a:ext>
                </a:extLst>
              </p:cNvPr>
              <p:cNvGrpSpPr/>
              <p:nvPr/>
            </p:nvGrpSpPr>
            <p:grpSpPr>
              <a:xfrm>
                <a:off x="4131170" y="5542279"/>
                <a:ext cx="3646156" cy="640080"/>
                <a:chOff x="4115424" y="5536100"/>
                <a:chExt cx="3646156" cy="640080"/>
              </a:xfrm>
            </p:grpSpPr>
            <p:sp>
              <p:nvSpPr>
                <p:cNvPr id="35" name="Rectangle 34">
                  <a:extLst>
                    <a:ext uri="{FF2B5EF4-FFF2-40B4-BE49-F238E27FC236}">
                      <a16:creationId xmlns:a16="http://schemas.microsoft.com/office/drawing/2014/main" id="{1441CC05-42C6-4944-A0FD-4CBE1AF78D1D}"/>
                    </a:ext>
                  </a:extLst>
                </p:cNvPr>
                <p:cNvSpPr/>
                <p:nvPr/>
              </p:nvSpPr>
              <p:spPr bwMode="gray">
                <a:xfrm>
                  <a:off x="4115424" y="5536100"/>
                  <a:ext cx="3581623"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F576AA28-6FAF-5246-A779-F1B6A6174D27}"/>
                    </a:ext>
                  </a:extLst>
                </p:cNvPr>
                <p:cNvSpPr txBox="1"/>
                <p:nvPr/>
              </p:nvSpPr>
              <p:spPr>
                <a:xfrm>
                  <a:off x="4213708" y="5658206"/>
                  <a:ext cx="3547872" cy="43828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 4:50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4:50 – 5:00          Group Check-in</a:t>
                  </a:r>
                </a:p>
              </p:txBody>
            </p:sp>
          </p:grpSp>
        </p:grpSp>
        <p:grpSp>
          <p:nvGrpSpPr>
            <p:cNvPr id="55" name="Group 54">
              <a:extLst>
                <a:ext uri="{FF2B5EF4-FFF2-40B4-BE49-F238E27FC236}">
                  <a16:creationId xmlns:a16="http://schemas.microsoft.com/office/drawing/2014/main" id="{C86F8DF2-0587-054A-AA47-54EBEF2082F5}"/>
                </a:ext>
              </a:extLst>
            </p:cNvPr>
            <p:cNvGrpSpPr/>
            <p:nvPr/>
          </p:nvGrpSpPr>
          <p:grpSpPr>
            <a:xfrm>
              <a:off x="7968623" y="3112039"/>
              <a:ext cx="3655442" cy="654191"/>
              <a:chOff x="8284035" y="4001456"/>
              <a:chExt cx="3655442" cy="654191"/>
            </a:xfrm>
          </p:grpSpPr>
          <p:cxnSp>
            <p:nvCxnSpPr>
              <p:cNvPr id="20" name="Straight Connector 19">
                <a:extLst>
                  <a:ext uri="{FF2B5EF4-FFF2-40B4-BE49-F238E27FC236}">
                    <a16:creationId xmlns:a16="http://schemas.microsoft.com/office/drawing/2014/main" id="{512FBC57-C697-9249-B65D-76F01BBBC291}"/>
                  </a:ext>
                </a:extLst>
              </p:cNvPr>
              <p:cNvCxnSpPr/>
              <p:nvPr/>
            </p:nvCxnSpPr>
            <p:spPr>
              <a:xfrm>
                <a:off x="8284036" y="4001456"/>
                <a:ext cx="3554844" cy="0"/>
              </a:xfrm>
              <a:prstGeom prst="line">
                <a:avLst/>
              </a:prstGeom>
              <a:ln>
                <a:solidFill>
                  <a:schemeClr val="bg1">
                    <a:lumMod val="65000"/>
                  </a:schemeClr>
                </a:solidFill>
                <a:tailEnd type="non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672582ED-01DE-354F-9347-947D75AFD39C}"/>
                  </a:ext>
                </a:extLst>
              </p:cNvPr>
              <p:cNvSpPr/>
              <p:nvPr/>
            </p:nvSpPr>
            <p:spPr bwMode="gray">
              <a:xfrm>
                <a:off x="8284035" y="4015567"/>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8" name="TextBox 37">
                <a:extLst>
                  <a:ext uri="{FF2B5EF4-FFF2-40B4-BE49-F238E27FC236}">
                    <a16:creationId xmlns:a16="http://schemas.microsoft.com/office/drawing/2014/main" id="{7B6E199C-4F64-0740-B906-74EC66F93EFF}"/>
                  </a:ext>
                </a:extLst>
              </p:cNvPr>
              <p:cNvSpPr txBox="1"/>
              <p:nvPr/>
            </p:nvSpPr>
            <p:spPr>
              <a:xfrm>
                <a:off x="8396177" y="4235679"/>
                <a:ext cx="3543300" cy="31895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9:00 – 9:15 	     Opening/Group Check-in</a:t>
                </a:r>
              </a:p>
            </p:txBody>
          </p:sp>
        </p:grpSp>
        <p:grpSp>
          <p:nvGrpSpPr>
            <p:cNvPr id="56" name="Group 55">
              <a:extLst>
                <a:ext uri="{FF2B5EF4-FFF2-40B4-BE49-F238E27FC236}">
                  <a16:creationId xmlns:a16="http://schemas.microsoft.com/office/drawing/2014/main" id="{974E3115-1513-BD43-AFDF-4A6BC0FFD842}"/>
                </a:ext>
              </a:extLst>
            </p:cNvPr>
            <p:cNvGrpSpPr/>
            <p:nvPr/>
          </p:nvGrpSpPr>
          <p:grpSpPr>
            <a:xfrm>
              <a:off x="7964307" y="3938226"/>
              <a:ext cx="3659758" cy="640080"/>
              <a:chOff x="8281878" y="4638442"/>
              <a:chExt cx="3659758" cy="640080"/>
            </a:xfrm>
          </p:grpSpPr>
          <p:sp>
            <p:nvSpPr>
              <p:cNvPr id="39" name="Rectangle 38">
                <a:extLst>
                  <a:ext uri="{FF2B5EF4-FFF2-40B4-BE49-F238E27FC236}">
                    <a16:creationId xmlns:a16="http://schemas.microsoft.com/office/drawing/2014/main" id="{4F7F7841-DB81-9F4D-9D89-B9816E128765}"/>
                  </a:ext>
                </a:extLst>
              </p:cNvPr>
              <p:cNvSpPr/>
              <p:nvPr/>
            </p:nvSpPr>
            <p:spPr bwMode="gray">
              <a:xfrm>
                <a:off x="8281878" y="463844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B349100D-C772-6344-AC49-F6103524BF1E}"/>
                  </a:ext>
                </a:extLst>
              </p:cNvPr>
              <p:cNvSpPr txBox="1"/>
              <p:nvPr/>
            </p:nvSpPr>
            <p:spPr>
              <a:xfrm>
                <a:off x="8396177" y="4760391"/>
                <a:ext cx="3545459" cy="47389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9:15 – 12:00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12:00 – 1:00       Lunch</a:t>
                </a:r>
              </a:p>
            </p:txBody>
          </p:sp>
        </p:grpSp>
        <p:grpSp>
          <p:nvGrpSpPr>
            <p:cNvPr id="57" name="Group 56">
              <a:extLst>
                <a:ext uri="{FF2B5EF4-FFF2-40B4-BE49-F238E27FC236}">
                  <a16:creationId xmlns:a16="http://schemas.microsoft.com/office/drawing/2014/main" id="{2ED05B3A-AC5D-BB49-ADC5-0B24F4625B67}"/>
                </a:ext>
              </a:extLst>
            </p:cNvPr>
            <p:cNvGrpSpPr/>
            <p:nvPr/>
          </p:nvGrpSpPr>
          <p:grpSpPr>
            <a:xfrm>
              <a:off x="7964307" y="4734654"/>
              <a:ext cx="3659758" cy="640080"/>
              <a:chOff x="8282880" y="5361479"/>
              <a:chExt cx="3659758" cy="640080"/>
            </a:xfrm>
          </p:grpSpPr>
          <p:sp>
            <p:nvSpPr>
              <p:cNvPr id="41" name="Rectangle 40">
                <a:extLst>
                  <a:ext uri="{FF2B5EF4-FFF2-40B4-BE49-F238E27FC236}">
                    <a16:creationId xmlns:a16="http://schemas.microsoft.com/office/drawing/2014/main" id="{B061E285-6386-1941-83FA-06D06C4C2275}"/>
                  </a:ext>
                </a:extLst>
              </p:cNvPr>
              <p:cNvSpPr/>
              <p:nvPr/>
            </p:nvSpPr>
            <p:spPr bwMode="gray">
              <a:xfrm>
                <a:off x="8282880" y="5361479"/>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0BC4DCD1-82CB-CA41-A4E9-B5B5AEB25C4F}"/>
                  </a:ext>
                </a:extLst>
              </p:cNvPr>
              <p:cNvSpPr txBox="1"/>
              <p:nvPr/>
            </p:nvSpPr>
            <p:spPr>
              <a:xfrm>
                <a:off x="8397179" y="5540517"/>
                <a:ext cx="3545459" cy="255564"/>
              </a:xfrm>
              <a:prstGeom prst="rect">
                <a:avLst/>
              </a:prstGeom>
              <a:noFill/>
            </p:spPr>
            <p:txBody>
              <a:bodyPr wrap="square" lIns="0" tIns="0" rIns="0" bIns="0" rtlCol="0">
                <a:noAutofit/>
              </a:bodyPr>
              <a:lstStyle/>
              <a:p>
                <a:pPr lvl="0">
                  <a:defRPr/>
                </a:pPr>
                <a:r>
                  <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rPr>
                  <a:t>1:00 </a:t>
                </a:r>
                <a:r>
                  <a:rPr lang="en-US" sz="1400" dirty="0">
                    <a:solidFill>
                      <a:srgbClr val="000000"/>
                    </a:solidFill>
                    <a:ea typeface="Calibri" panose="020F0502020204030204" pitchFamily="34" charset="0"/>
                    <a:cs typeface="Calibri Light" panose="020F0302020204030204" pitchFamily="34" charset="0"/>
                  </a:rPr>
                  <a:t>– 2:00        Coding and Integration</a:t>
                </a:r>
                <a:endParaRPr kumimoji="0" lang="en-US" sz="1400" b="0" i="0" u="none" strike="noStrike" kern="1200" cap="none" spc="0" normalizeH="0" baseline="0" noProof="0" dirty="0">
                  <a:ln>
                    <a:noFill/>
                  </a:ln>
                  <a:solidFill>
                    <a:srgbClr val="000000"/>
                  </a:solidFill>
                  <a:effectLst/>
                  <a:uLnTx/>
                  <a:uFillTx/>
                  <a:ea typeface="Calibri Light" charset="0"/>
                  <a:cs typeface="Calibri Light" panose="020F0302020204030204" pitchFamily="34" charset="0"/>
                </a:endParaRPr>
              </a:p>
            </p:txBody>
          </p:sp>
        </p:grpSp>
        <p:grpSp>
          <p:nvGrpSpPr>
            <p:cNvPr id="58" name="Group 57">
              <a:extLst>
                <a:ext uri="{FF2B5EF4-FFF2-40B4-BE49-F238E27FC236}">
                  <a16:creationId xmlns:a16="http://schemas.microsoft.com/office/drawing/2014/main" id="{C520BAA1-A080-A64F-8320-FA276B38335F}"/>
                </a:ext>
              </a:extLst>
            </p:cNvPr>
            <p:cNvGrpSpPr/>
            <p:nvPr/>
          </p:nvGrpSpPr>
          <p:grpSpPr>
            <a:xfrm>
              <a:off x="7964307" y="5548882"/>
              <a:ext cx="4092729" cy="640080"/>
              <a:chOff x="8268020" y="5970612"/>
              <a:chExt cx="4092729" cy="640080"/>
            </a:xfrm>
          </p:grpSpPr>
          <p:sp>
            <p:nvSpPr>
              <p:cNvPr id="43" name="Rectangle 42">
                <a:extLst>
                  <a:ext uri="{FF2B5EF4-FFF2-40B4-BE49-F238E27FC236}">
                    <a16:creationId xmlns:a16="http://schemas.microsoft.com/office/drawing/2014/main" id="{B2051C2D-7481-2448-8178-B675E278FA7B}"/>
                  </a:ext>
                </a:extLst>
              </p:cNvPr>
              <p:cNvSpPr/>
              <p:nvPr/>
            </p:nvSpPr>
            <p:spPr bwMode="gray">
              <a:xfrm>
                <a:off x="8268020" y="5970612"/>
                <a:ext cx="3547872" cy="640080"/>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49A297D4-9F08-584B-B85A-DBB301959C75}"/>
                  </a:ext>
                </a:extLst>
              </p:cNvPr>
              <p:cNvSpPr txBox="1"/>
              <p:nvPr/>
            </p:nvSpPr>
            <p:spPr>
              <a:xfrm>
                <a:off x="8382319" y="6074232"/>
                <a:ext cx="3978430" cy="471687"/>
              </a:xfrm>
              <a:prstGeom prst="rect">
                <a:avLst/>
              </a:prstGeom>
              <a:noFill/>
            </p:spPr>
            <p:txBody>
              <a:bodyPr wrap="square" lIns="0" tIns="0" rIns="0" bIns="0" rtlCol="0">
                <a:noAutofit/>
              </a:bodyPr>
              <a:lstStyle/>
              <a:p>
                <a:r>
                  <a:rPr lang="en-US" sz="1400" dirty="0">
                    <a:solidFill>
                      <a:srgbClr val="000000"/>
                    </a:solidFill>
                    <a:ea typeface="Calibri Light" charset="0"/>
                    <a:cs typeface="Calibri Light" panose="020F0302020204030204" pitchFamily="34" charset="0"/>
                  </a:rPr>
                  <a:t>2:00 – 3:00      Lightning Talk Prep</a:t>
                </a:r>
              </a:p>
              <a:p>
                <a:r>
                  <a:rPr lang="en-US" sz="1400" dirty="0">
                    <a:solidFill>
                      <a:srgbClr val="000000"/>
                    </a:solidFill>
                    <a:ea typeface="Calibri Light" charset="0"/>
                    <a:cs typeface="Calibri Light" panose="020F0302020204030204" pitchFamily="34" charset="0"/>
                  </a:rPr>
                  <a:t>3:00 – 5:00      Presentation &amp; Awards</a:t>
                </a:r>
              </a:p>
              <a:p>
                <a:endParaRPr lang="en-US" sz="1400" dirty="0">
                  <a:solidFill>
                    <a:srgbClr val="000000"/>
                  </a:solidFill>
                  <a:ea typeface="Calibri Light" charset="0"/>
                  <a:cs typeface="Calibri Light" panose="020F0302020204030204" pitchFamily="34" charset="0"/>
                </a:endParaRPr>
              </a:p>
            </p:txBody>
          </p:sp>
        </p:grpSp>
      </p:grpSp>
    </p:spTree>
    <p:extLst>
      <p:ext uri="{BB962C8B-B14F-4D97-AF65-F5344CB8AC3E}">
        <p14:creationId xmlns:p14="http://schemas.microsoft.com/office/powerpoint/2010/main" val="105626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CB2B-5D9C-5646-9D6D-C9AA61E28D13}"/>
              </a:ext>
            </a:extLst>
          </p:cNvPr>
          <p:cNvSpPr>
            <a:spLocks noGrp="1"/>
          </p:cNvSpPr>
          <p:nvPr>
            <p:ph type="title"/>
          </p:nvPr>
        </p:nvSpPr>
        <p:spPr/>
        <p:txBody>
          <a:bodyPr/>
          <a:lstStyle/>
          <a:p>
            <a:r>
              <a:rPr lang="en-US" dirty="0"/>
              <a:t>Structured Learning</a:t>
            </a:r>
          </a:p>
        </p:txBody>
      </p:sp>
      <p:sp>
        <p:nvSpPr>
          <p:cNvPr id="3" name="Text Placeholder 2">
            <a:extLst>
              <a:ext uri="{FF2B5EF4-FFF2-40B4-BE49-F238E27FC236}">
                <a16:creationId xmlns:a16="http://schemas.microsoft.com/office/drawing/2014/main" id="{5548D5AC-676C-674B-85FD-8AA3E63E79D3}"/>
              </a:ext>
            </a:extLst>
          </p:cNvPr>
          <p:cNvSpPr>
            <a:spLocks noGrp="1"/>
          </p:cNvSpPr>
          <p:nvPr>
            <p:ph type="body" sz="quarter" idx="15"/>
          </p:nvPr>
        </p:nvSpPr>
        <p:spPr/>
        <p:txBody>
          <a:bodyPr/>
          <a:lstStyle/>
          <a:p>
            <a:endParaRPr lang="en-US"/>
          </a:p>
        </p:txBody>
      </p:sp>
      <p:sp>
        <p:nvSpPr>
          <p:cNvPr id="4" name="Slide Number Placeholder 3">
            <a:extLst>
              <a:ext uri="{FF2B5EF4-FFF2-40B4-BE49-F238E27FC236}">
                <a16:creationId xmlns:a16="http://schemas.microsoft.com/office/drawing/2014/main" id="{17189DA4-A396-3848-BB44-1BA068232C72}"/>
              </a:ext>
            </a:extLst>
          </p:cNvPr>
          <p:cNvSpPr>
            <a:spLocks noGrp="1"/>
          </p:cNvSpPr>
          <p:nvPr>
            <p:ph type="sldNum" sz="quarter" idx="16"/>
          </p:nvPr>
        </p:nvSpPr>
        <p:spPr/>
        <p:txBody>
          <a:bodyPr/>
          <a:lstStyle/>
          <a:p>
            <a:fld id="{7C371504-33D9-B044-8C50-620C44A06CB1}" type="slidenum">
              <a:rPr lang="en-US" smtClean="0"/>
              <a:pPr/>
              <a:t>7</a:t>
            </a:fld>
            <a:endParaRPr lang="en-US" dirty="0"/>
          </a:p>
        </p:txBody>
      </p:sp>
      <p:sp>
        <p:nvSpPr>
          <p:cNvPr id="5" name="Footer Placeholder 4">
            <a:extLst>
              <a:ext uri="{FF2B5EF4-FFF2-40B4-BE49-F238E27FC236}">
                <a16:creationId xmlns:a16="http://schemas.microsoft.com/office/drawing/2014/main" id="{437ED273-E70F-C64C-80A7-CDA31153947C}"/>
              </a:ext>
            </a:extLst>
          </p:cNvPr>
          <p:cNvSpPr>
            <a:spLocks noGrp="1"/>
          </p:cNvSpPr>
          <p:nvPr>
            <p:ph type="ftr" sz="quarter" idx="17"/>
          </p:nvPr>
        </p:nvSpPr>
        <p:spPr/>
        <p:txBody>
          <a:bodyPr/>
          <a:lstStyle/>
          <a:p>
            <a:r>
              <a:rPr lang="en-US"/>
              <a:t>Confidential – © 2019 Oracle Internal/Restricted/Highly Restricted</a:t>
            </a:r>
            <a:endParaRPr lang="en-US" dirty="0"/>
          </a:p>
        </p:txBody>
      </p:sp>
    </p:spTree>
    <p:extLst>
      <p:ext uri="{BB962C8B-B14F-4D97-AF65-F5344CB8AC3E}">
        <p14:creationId xmlns:p14="http://schemas.microsoft.com/office/powerpoint/2010/main" val="137797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p:txBody>
          <a:bodyPr/>
          <a:lstStyle/>
          <a:p>
            <a:r>
              <a:rPr lang="en-US" dirty="0"/>
              <a:t>Make, break</a:t>
            </a:r>
            <a:r>
              <a:rPr lang="en-US"/>
              <a:t>, build.</a:t>
            </a:r>
            <a:endParaRPr lang="en-US" dirty="0"/>
          </a:p>
        </p:txBody>
      </p:sp>
      <p:sp>
        <p:nvSpPr>
          <p:cNvPr id="6" name="Title 5"/>
          <p:cNvSpPr>
            <a:spLocks noGrp="1"/>
          </p:cNvSpPr>
          <p:nvPr>
            <p:ph type="title"/>
          </p:nvPr>
        </p:nvSpPr>
        <p:spPr/>
        <p:txBody>
          <a:bodyPr/>
          <a:lstStyle/>
          <a:p>
            <a:r>
              <a:rPr lang="en-US" dirty="0"/>
              <a:t>Brainstorming &amp; Ideation</a:t>
            </a:r>
          </a:p>
        </p:txBody>
      </p:sp>
      <p:sp>
        <p:nvSpPr>
          <p:cNvPr id="2" name="Footer Placeholder 1">
            <a:extLst>
              <a:ext uri="{FF2B5EF4-FFF2-40B4-BE49-F238E27FC236}">
                <a16:creationId xmlns:a16="http://schemas.microsoft.com/office/drawing/2014/main" id="{475B4828-791E-6E49-BB2D-F0868D4864B7}"/>
              </a:ext>
            </a:extLst>
          </p:cNvPr>
          <p:cNvSpPr>
            <a:spLocks noGrp="1"/>
          </p:cNvSpPr>
          <p:nvPr>
            <p:ph type="ftr" sz="quarter" idx="15"/>
          </p:nvPr>
        </p:nvSpPr>
        <p:spPr/>
        <p:txBody>
          <a:bodyPr/>
          <a:lstStyle/>
          <a:p>
            <a:r>
              <a:rPr lang="en-US" dirty="0"/>
              <a:t>Confidential – © 2019 Oracle Internal/Restricted</a:t>
            </a:r>
          </a:p>
        </p:txBody>
      </p:sp>
      <p:sp>
        <p:nvSpPr>
          <p:cNvPr id="4" name="Slide Number Placeholder 3">
            <a:extLst>
              <a:ext uri="{FF2B5EF4-FFF2-40B4-BE49-F238E27FC236}">
                <a16:creationId xmlns:a16="http://schemas.microsoft.com/office/drawing/2014/main" id="{1A1443EE-759C-FF4B-8EC8-BDCA238038EB}"/>
              </a:ext>
            </a:extLst>
          </p:cNvPr>
          <p:cNvSpPr>
            <a:spLocks noGrp="1"/>
          </p:cNvSpPr>
          <p:nvPr>
            <p:ph type="sldNum" sz="quarter" idx="16"/>
          </p:nvPr>
        </p:nvSpPr>
        <p:spPr/>
        <p:txBody>
          <a:bodyPr/>
          <a:lstStyle/>
          <a:p>
            <a:fld id="{7C371504-33D9-B044-8C50-620C44A06CB1}" type="slidenum">
              <a:rPr lang="en-US" smtClean="0"/>
              <a:pPr/>
              <a:t>8</a:t>
            </a:fld>
            <a:endParaRPr lang="en-US" dirty="0"/>
          </a:p>
        </p:txBody>
      </p:sp>
    </p:spTree>
    <p:extLst>
      <p:ext uri="{BB962C8B-B14F-4D97-AF65-F5344CB8AC3E}">
        <p14:creationId xmlns:p14="http://schemas.microsoft.com/office/powerpoint/2010/main" val="400198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5504-B651-3A42-9440-5A8117CFF802}"/>
              </a:ext>
            </a:extLst>
          </p:cNvPr>
          <p:cNvSpPr>
            <a:spLocks noGrp="1"/>
          </p:cNvSpPr>
          <p:nvPr>
            <p:ph type="title"/>
          </p:nvPr>
        </p:nvSpPr>
        <p:spPr/>
        <p:txBody>
          <a:bodyPr/>
          <a:lstStyle/>
          <a:p>
            <a:r>
              <a:rPr lang="en-US" dirty="0">
                <a:solidFill>
                  <a:srgbClr val="759C6C"/>
                </a:solidFill>
              </a:rPr>
              <a:t>Ideation</a:t>
            </a:r>
            <a:r>
              <a:rPr lang="en-US" dirty="0"/>
              <a:t> – Small Group Formation </a:t>
            </a:r>
          </a:p>
        </p:txBody>
      </p:sp>
      <p:sp>
        <p:nvSpPr>
          <p:cNvPr id="3" name="Footer Placeholder 2">
            <a:extLst>
              <a:ext uri="{FF2B5EF4-FFF2-40B4-BE49-F238E27FC236}">
                <a16:creationId xmlns:a16="http://schemas.microsoft.com/office/drawing/2014/main" id="{B4FE2A6D-6F95-C549-9A60-48F323620BCC}"/>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4C2116E-7A0C-4D44-91A9-7AD770615911}"/>
              </a:ext>
            </a:extLst>
          </p:cNvPr>
          <p:cNvSpPr>
            <a:spLocks noGrp="1"/>
          </p:cNvSpPr>
          <p:nvPr>
            <p:ph type="sldNum" sz="quarter" idx="11"/>
          </p:nvPr>
        </p:nvSpPr>
        <p:spPr/>
        <p:txBody>
          <a:bodyPr/>
          <a:lstStyle/>
          <a:p>
            <a:fld id="{7C371504-33D9-B044-8C50-620C44A06CB1}" type="slidenum">
              <a:rPr lang="en-US" smtClean="0"/>
              <a:pPr/>
              <a:t>9</a:t>
            </a:fld>
            <a:endParaRPr lang="en-US" dirty="0"/>
          </a:p>
        </p:txBody>
      </p:sp>
      <p:sp>
        <p:nvSpPr>
          <p:cNvPr id="9" name="TextBox 8">
            <a:extLst>
              <a:ext uri="{FF2B5EF4-FFF2-40B4-BE49-F238E27FC236}">
                <a16:creationId xmlns:a16="http://schemas.microsoft.com/office/drawing/2014/main" id="{E323733D-3C27-C647-876D-2D0B9D408638}"/>
              </a:ext>
            </a:extLst>
          </p:cNvPr>
          <p:cNvSpPr txBox="1"/>
          <p:nvPr/>
        </p:nvSpPr>
        <p:spPr>
          <a:xfrm>
            <a:off x="8285394" y="4495800"/>
            <a:ext cx="3369355" cy="1143000"/>
          </a:xfrm>
          <a:prstGeom prst="rect">
            <a:avLst/>
          </a:prstGeom>
          <a:noFill/>
        </p:spPr>
        <p:txBody>
          <a:bodyPr wrap="square" lIns="0" tIns="0" rIns="0" bIns="0" rtlCol="0">
            <a:noAutofit/>
          </a:bodyPr>
          <a:lstStyle/>
          <a:p>
            <a:pPr marL="1588" marR="0" lvl="0" indent="0" algn="ctr" defTabSz="91412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Team Building Exercise </a:t>
            </a:r>
          </a:p>
        </p:txBody>
      </p:sp>
      <p:sp>
        <p:nvSpPr>
          <p:cNvPr id="10" name="TextBox 9">
            <a:extLst>
              <a:ext uri="{FF2B5EF4-FFF2-40B4-BE49-F238E27FC236}">
                <a16:creationId xmlns:a16="http://schemas.microsoft.com/office/drawing/2014/main" id="{46CACFFD-2B32-E348-A8F8-43F15268CD5C}"/>
              </a:ext>
            </a:extLst>
          </p:cNvPr>
          <p:cNvSpPr txBox="1"/>
          <p:nvPr/>
        </p:nvSpPr>
        <p:spPr>
          <a:xfrm>
            <a:off x="635000" y="4495800"/>
            <a:ext cx="3369355" cy="1143000"/>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Organize</a:t>
            </a:r>
            <a:r>
              <a:rPr lang="en-US" dirty="0"/>
              <a:t> into groups of 3-5. </a:t>
            </a:r>
            <a:endParaRPr kumimoji="0" lang="en-US" sz="1800" b="0" i="0" u="none" strike="noStrike" kern="1200" cap="none" spc="0" normalizeH="0" baseline="0" noProof="0" dirty="0">
              <a:ln>
                <a:noFill/>
              </a:ln>
              <a:effectLst/>
              <a:uLnTx/>
              <a:uFillTx/>
            </a:endParaRPr>
          </a:p>
        </p:txBody>
      </p:sp>
      <p:sp>
        <p:nvSpPr>
          <p:cNvPr id="11" name="TextBox 10">
            <a:extLst>
              <a:ext uri="{FF2B5EF4-FFF2-40B4-BE49-F238E27FC236}">
                <a16:creationId xmlns:a16="http://schemas.microsoft.com/office/drawing/2014/main" id="{4E100CEE-1E4C-BA4E-B55D-F0FF4A7F3695}"/>
              </a:ext>
            </a:extLst>
          </p:cNvPr>
          <p:cNvSpPr txBox="1"/>
          <p:nvPr/>
        </p:nvSpPr>
        <p:spPr>
          <a:xfrm>
            <a:off x="4458894" y="4486170"/>
            <a:ext cx="3369355" cy="1143000"/>
          </a:xfrm>
          <a:prstGeom prst="rect">
            <a:avLst/>
          </a:prstGeom>
          <a:noFill/>
        </p:spPr>
        <p:txBody>
          <a:bodyPr wrap="square" lIns="0" tIns="0" rIns="0" bIns="0" rtlCol="0">
            <a:noAutofit/>
          </a:bodyPr>
          <a:lstStyle/>
          <a:p>
            <a:pPr marL="1588" marR="0" lvl="0" indent="0" algn="ctr" defTabSz="91412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ea typeface="+mn-ea"/>
                <a:cs typeface="+mn-cs"/>
              </a:rPr>
              <a:t>Engineer from Oracle will join group.</a:t>
            </a:r>
          </a:p>
        </p:txBody>
      </p:sp>
      <p:pic>
        <p:nvPicPr>
          <p:cNvPr id="13" name="Picture 12">
            <a:extLst>
              <a:ext uri="{FF2B5EF4-FFF2-40B4-BE49-F238E27FC236}">
                <a16:creationId xmlns:a16="http://schemas.microsoft.com/office/drawing/2014/main" id="{A25B1E91-6731-A44F-867F-48649106F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14" y="1841500"/>
            <a:ext cx="3594100" cy="2501900"/>
          </a:xfrm>
          <a:prstGeom prst="rect">
            <a:avLst/>
          </a:prstGeom>
        </p:spPr>
      </p:pic>
      <p:pic>
        <p:nvPicPr>
          <p:cNvPr id="16" name="Picture 15">
            <a:extLst>
              <a:ext uri="{FF2B5EF4-FFF2-40B4-BE49-F238E27FC236}">
                <a16:creationId xmlns:a16="http://schemas.microsoft.com/office/drawing/2014/main" id="{92B8A991-543E-0848-9627-4B6C26EC8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604" y="1841500"/>
            <a:ext cx="3594100" cy="2501900"/>
          </a:xfrm>
          <a:prstGeom prst="rect">
            <a:avLst/>
          </a:prstGeom>
        </p:spPr>
      </p:pic>
      <p:pic>
        <p:nvPicPr>
          <p:cNvPr id="18" name="Picture 17">
            <a:extLst>
              <a:ext uri="{FF2B5EF4-FFF2-40B4-BE49-F238E27FC236}">
                <a16:creationId xmlns:a16="http://schemas.microsoft.com/office/drawing/2014/main" id="{9E1EBC9B-7CD9-954B-9D84-CD64F7A30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394" y="1841500"/>
            <a:ext cx="3594100" cy="2501900"/>
          </a:xfrm>
          <a:prstGeom prst="rect">
            <a:avLst/>
          </a:prstGeom>
        </p:spPr>
      </p:pic>
    </p:spTree>
    <p:extLst>
      <p:ext uri="{BB962C8B-B14F-4D97-AF65-F5344CB8AC3E}">
        <p14:creationId xmlns:p14="http://schemas.microsoft.com/office/powerpoint/2010/main" val="88707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wood_Office_Theme">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wood_Office_Theme" id="{B2EF91CF-1D43-D441-B6A9-3E7D07ACA011}" vid="{6BF9A969-3DB1-B045-A279-BA89552847B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Redwood_Office_Theme</Template>
  <TotalTime>3340</TotalTime>
  <Words>2172</Words>
  <Application>Microsoft Macintosh PowerPoint</Application>
  <PresentationFormat>Widescreen</PresentationFormat>
  <Paragraphs>348</Paragraphs>
  <Slides>29</Slides>
  <Notes>24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Courier New</vt:lpstr>
      <vt:lpstr>Georgia</vt:lpstr>
      <vt:lpstr>Oracle Sans</vt:lpstr>
      <vt:lpstr>Oracle Sans Light</vt:lpstr>
      <vt:lpstr>Wingdings</vt:lpstr>
      <vt:lpstr>Redwood_Office_Theme</vt:lpstr>
      <vt:lpstr>Dark Master</vt:lpstr>
      <vt:lpstr>[Customer Name] Code Innovate</vt:lpstr>
      <vt:lpstr>[Customer Name]</vt:lpstr>
      <vt:lpstr>[Customer Name]</vt:lpstr>
      <vt:lpstr>Learner introductions</vt:lpstr>
      <vt:lpstr>What you will learn</vt:lpstr>
      <vt:lpstr>Agenda </vt:lpstr>
      <vt:lpstr>Structured Learning</vt:lpstr>
      <vt:lpstr>Brainstorming &amp; Ideation</vt:lpstr>
      <vt:lpstr>Ideation – Small Group Formation </vt:lpstr>
      <vt:lpstr>Ideation – Part 1 – Face Activity</vt:lpstr>
      <vt:lpstr>Face Activity</vt:lpstr>
      <vt:lpstr>Ideation – Part 2 - 30 Circles Exercise</vt:lpstr>
      <vt:lpstr>Goal: 30 circles - 3 minutes</vt:lpstr>
      <vt:lpstr>30 Circles</vt:lpstr>
      <vt:lpstr>Ideation: 5 mins.</vt:lpstr>
      <vt:lpstr>PowerPoint Presentation</vt:lpstr>
      <vt:lpstr>Ideation: 20 mins.</vt:lpstr>
      <vt:lpstr>Ideation: Flip chart template</vt:lpstr>
      <vt:lpstr>Goal: 15 mins.</vt:lpstr>
      <vt:lpstr>Goal: Flip chart template</vt:lpstr>
      <vt:lpstr>Tasks: 10 mins.</vt:lpstr>
      <vt:lpstr>Design &amp; Develop</vt:lpstr>
      <vt:lpstr>Check In: 4:50 PM</vt:lpstr>
      <vt:lpstr>[Customer Name] Innovate Day 2 Design &amp; Develop </vt:lpstr>
      <vt:lpstr>Agenda </vt:lpstr>
      <vt:lpstr>Check In: 10 mins.</vt:lpstr>
      <vt:lpstr>[Customer Name] Code Innovate Day 3 Development Wrap-up, Lightning Talks </vt:lpstr>
      <vt:lpstr>Agenda </vt:lpstr>
      <vt:lpstr>Check In: 10 mins.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Leah Bracken</dc:creator>
  <cp:lastModifiedBy>Mary Hess</cp:lastModifiedBy>
  <cp:revision>60</cp:revision>
  <dcterms:created xsi:type="dcterms:W3CDTF">2020-01-14T15:32:08Z</dcterms:created>
  <dcterms:modified xsi:type="dcterms:W3CDTF">2020-02-25T16:22:27Z</dcterms:modified>
</cp:coreProperties>
</file>